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5" r:id="rId5"/>
    <p:sldMasterId id="2147483790" r:id="rId6"/>
    <p:sldMasterId id="2147483794" r:id="rId7"/>
    <p:sldMasterId id="2147483813" r:id="rId8"/>
    <p:sldMasterId id="2147483689" r:id="rId9"/>
    <p:sldMasterId id="2147483719" r:id="rId10"/>
    <p:sldMasterId id="2147483660" r:id="rId11"/>
    <p:sldMasterId id="2147483693" r:id="rId12"/>
    <p:sldMasterId id="2147483804" r:id="rId13"/>
    <p:sldMasterId id="2147483807" r:id="rId14"/>
    <p:sldMasterId id="2147483810" r:id="rId15"/>
    <p:sldMasterId id="2147483671" r:id="rId16"/>
    <p:sldMasterId id="2147483696" r:id="rId17"/>
  </p:sldMasterIdLst>
  <p:notesMasterIdLst>
    <p:notesMasterId r:id="rId71"/>
  </p:notesMasterIdLst>
  <p:sldIdLst>
    <p:sldId id="335" r:id="rId18"/>
    <p:sldId id="336" r:id="rId19"/>
    <p:sldId id="346" r:id="rId20"/>
    <p:sldId id="399" r:id="rId21"/>
    <p:sldId id="394" r:id="rId22"/>
    <p:sldId id="392" r:id="rId23"/>
    <p:sldId id="398" r:id="rId24"/>
    <p:sldId id="397" r:id="rId25"/>
    <p:sldId id="396" r:id="rId26"/>
    <p:sldId id="395" r:id="rId27"/>
    <p:sldId id="393" r:id="rId28"/>
    <p:sldId id="391" r:id="rId29"/>
    <p:sldId id="338" r:id="rId30"/>
    <p:sldId id="376" r:id="rId31"/>
    <p:sldId id="375" r:id="rId32"/>
    <p:sldId id="374" r:id="rId33"/>
    <p:sldId id="373" r:id="rId34"/>
    <p:sldId id="372" r:id="rId35"/>
    <p:sldId id="371" r:id="rId36"/>
    <p:sldId id="370" r:id="rId37"/>
    <p:sldId id="341" r:id="rId38"/>
    <p:sldId id="384" r:id="rId39"/>
    <p:sldId id="383" r:id="rId40"/>
    <p:sldId id="382" r:id="rId41"/>
    <p:sldId id="381" r:id="rId42"/>
    <p:sldId id="380" r:id="rId43"/>
    <p:sldId id="379" r:id="rId44"/>
    <p:sldId id="378" r:id="rId45"/>
    <p:sldId id="377" r:id="rId46"/>
    <p:sldId id="339" r:id="rId47"/>
    <p:sldId id="369" r:id="rId48"/>
    <p:sldId id="368" r:id="rId49"/>
    <p:sldId id="367" r:id="rId50"/>
    <p:sldId id="366" r:id="rId51"/>
    <p:sldId id="365" r:id="rId52"/>
    <p:sldId id="364" r:id="rId53"/>
    <p:sldId id="363" r:id="rId54"/>
    <p:sldId id="362" r:id="rId55"/>
    <p:sldId id="361" r:id="rId56"/>
    <p:sldId id="340" r:id="rId57"/>
    <p:sldId id="350" r:id="rId58"/>
    <p:sldId id="351" r:id="rId59"/>
    <p:sldId id="352" r:id="rId60"/>
    <p:sldId id="353" r:id="rId61"/>
    <p:sldId id="347" r:id="rId62"/>
    <p:sldId id="390" r:id="rId63"/>
    <p:sldId id="389" r:id="rId64"/>
    <p:sldId id="388" r:id="rId65"/>
    <p:sldId id="387" r:id="rId66"/>
    <p:sldId id="386" r:id="rId67"/>
    <p:sldId id="385" r:id="rId68"/>
    <p:sldId id="400" r:id="rId69"/>
    <p:sldId id="34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9CDEB43-68EF-4ED7-955D-2E0436BCD499}">
          <p14:sldIdLst>
            <p14:sldId id="335"/>
            <p14:sldId id="336"/>
            <p14:sldId id="346"/>
            <p14:sldId id="399"/>
            <p14:sldId id="394"/>
            <p14:sldId id="392"/>
            <p14:sldId id="398"/>
            <p14:sldId id="397"/>
            <p14:sldId id="396"/>
            <p14:sldId id="395"/>
            <p14:sldId id="393"/>
            <p14:sldId id="391"/>
            <p14:sldId id="338"/>
            <p14:sldId id="376"/>
            <p14:sldId id="375"/>
            <p14:sldId id="374"/>
            <p14:sldId id="373"/>
            <p14:sldId id="372"/>
            <p14:sldId id="371"/>
            <p14:sldId id="370"/>
          </p14:sldIdLst>
        </p14:section>
        <p14:section name="Introduction" id="{12DC6B3F-A3CA-483D-8CA6-2F6284593648}">
          <p14:sldIdLst>
            <p14:sldId id="341"/>
            <p14:sldId id="384"/>
            <p14:sldId id="383"/>
            <p14:sldId id="382"/>
            <p14:sldId id="381"/>
            <p14:sldId id="380"/>
            <p14:sldId id="379"/>
            <p14:sldId id="378"/>
            <p14:sldId id="377"/>
            <p14:sldId id="339"/>
            <p14:sldId id="369"/>
            <p14:sldId id="368"/>
            <p14:sldId id="367"/>
            <p14:sldId id="366"/>
            <p14:sldId id="365"/>
            <p14:sldId id="364"/>
            <p14:sldId id="363"/>
            <p14:sldId id="362"/>
            <p14:sldId id="361"/>
            <p14:sldId id="340"/>
            <p14:sldId id="350"/>
            <p14:sldId id="351"/>
            <p14:sldId id="352"/>
            <p14:sldId id="353"/>
            <p14:sldId id="347"/>
            <p14:sldId id="390"/>
            <p14:sldId id="389"/>
            <p14:sldId id="388"/>
            <p14:sldId id="387"/>
            <p14:sldId id="386"/>
            <p14:sldId id="385"/>
            <p14:sldId id="400"/>
            <p14:sldId id="3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DE908-713D-24A2-8309-EA9EC5C86D91}" name="Susanne Nies" initials="SN" userId="S::susanne.nies_smartwires.com#ext#@supernodeenergy.onmicrosoft.com::e471a21d-d0ad-4513-9100-700f78c959bd" providerId="AD"/>
  <p188:author id="{5EEA69A0-4AF7-60E3-973E-9E0A70FBC008}" name="Kristy Louise Rhades" initials="KR" userId="S::kristylouise.rhades_currenteurope.eu#ext#@supernode.energy::b5b78c67-0107-4f23-b8cc-7e13c6c4e24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nte.bartus" initials="ma" lastIdx="1" clrIdx="0">
    <p:extLst>
      <p:ext uri="{19B8F6BF-5375-455C-9EA6-DF929625EA0E}">
        <p15:presenceInfo xmlns:p15="http://schemas.microsoft.com/office/powerpoint/2012/main" userId="S::mante.bartus_yahoo.com#ext#@supernodeenergy.onmicrosoft.com::8de53087-1978-450b-8ada-ef06ed5e48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EF7DA-1A70-D590-C021-75782921439E}" v="15" dt="2022-12-12T14:09:19.247"/>
    <p1510:client id="{186352E2-36D1-1EBB-1322-FC6BBEAE6E75}" v="18" dt="2022-12-09T17:05:27.416"/>
    <p1510:client id="{2973AD66-966B-AFE9-E93C-03D0160D71E3}" v="6" dt="2022-12-09T11:04:53.368"/>
    <p1510:client id="{7EC64183-8C43-9FC5-720E-4AF73AD61E4E}" v="15" dt="2022-12-13T09:02:15.314"/>
    <p1510:client id="{7F88BD36-4698-169C-13E5-0B4D57FB44B8}" v="2" dt="2022-12-12T15:47:49.851"/>
    <p1510:client id="{A09A4AF7-0DFD-8557-1391-474AE0F232AC}" v="84" dt="2022-12-07T14:26:29.715"/>
    <p1510:client id="{F08E9DBB-E447-A16D-6011-94BD81DE678B}" v="7" dt="2022-12-12T08:38:42.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5000"/>
  </p:normalViewPr>
  <p:slideViewPr>
    <p:cSldViewPr snapToGrid="0">
      <p:cViewPr varScale="1">
        <p:scale>
          <a:sx n="82" d="100"/>
          <a:sy n="82" d="100"/>
        </p:scale>
        <p:origin x="60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ena%20Kuwahata\Documents\Benefit%20of%20DLR\UseCase\Elia380.80%20Ampacity%2020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ena%20Kuwahata\Documents\Elia380.80%20Ampacity%201401209-2101201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11119103240632"/>
          <c:y val="3.4865740792301952E-2"/>
          <c:w val="0.6929559067848936"/>
          <c:h val="0.75620421209725019"/>
        </c:manualLayout>
      </c:layout>
      <c:scatterChart>
        <c:scatterStyle val="smoothMarker"/>
        <c:varyColors val="0"/>
        <c:ser>
          <c:idx val="0"/>
          <c:order val="0"/>
          <c:tx>
            <c:strRef>
              <c:f>'Elia380.80 Ampacity 2018'!$B$1</c:f>
              <c:strCache>
                <c:ptCount val="1"/>
                <c:pt idx="0">
                  <c:v>DLR [A]</c:v>
                </c:pt>
              </c:strCache>
            </c:strRef>
          </c:tx>
          <c:spPr>
            <a:ln w="19050" cap="rnd">
              <a:solidFill>
                <a:srgbClr val="00B050"/>
              </a:solidFill>
              <a:round/>
            </a:ln>
            <a:effectLst/>
          </c:spPr>
          <c:marker>
            <c:symbol val="none"/>
          </c:marker>
          <c:xVal>
            <c:numRef>
              <c:f>'Elia380.80 Ampacity 2018'!$M$2:$M$102</c:f>
              <c:numCache>
                <c:formatCode>0%</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2.9999999999999997E-4</c:v>
                </c:pt>
                <c:pt idx="36">
                  <c:v>8.9999999999999998E-4</c:v>
                </c:pt>
                <c:pt idx="37">
                  <c:v>1.2999999999999999E-3</c:v>
                </c:pt>
                <c:pt idx="38">
                  <c:v>1.5E-3</c:v>
                </c:pt>
                <c:pt idx="39">
                  <c:v>2.2000000000000001E-3</c:v>
                </c:pt>
                <c:pt idx="40">
                  <c:v>3.2000000000000002E-3</c:v>
                </c:pt>
                <c:pt idx="41">
                  <c:v>4.1000000000000003E-3</c:v>
                </c:pt>
                <c:pt idx="42">
                  <c:v>6.6E-3</c:v>
                </c:pt>
                <c:pt idx="43">
                  <c:v>1.4E-2</c:v>
                </c:pt>
                <c:pt idx="44">
                  <c:v>2.47E-2</c:v>
                </c:pt>
                <c:pt idx="45">
                  <c:v>3.73E-2</c:v>
                </c:pt>
                <c:pt idx="46">
                  <c:v>5.16E-2</c:v>
                </c:pt>
                <c:pt idx="47">
                  <c:v>7.4499999999999997E-2</c:v>
                </c:pt>
                <c:pt idx="48">
                  <c:v>0.1106</c:v>
                </c:pt>
                <c:pt idx="49">
                  <c:v>0.15640000000000001</c:v>
                </c:pt>
                <c:pt idx="50">
                  <c:v>0.21579999999999999</c:v>
                </c:pt>
                <c:pt idx="51">
                  <c:v>0.28760000000000002</c:v>
                </c:pt>
                <c:pt idx="52">
                  <c:v>0.36720000000000003</c:v>
                </c:pt>
                <c:pt idx="53">
                  <c:v>0.45879999999999999</c:v>
                </c:pt>
                <c:pt idx="54">
                  <c:v>0.55649999999999999</c:v>
                </c:pt>
                <c:pt idx="55">
                  <c:v>0.65259999999999996</c:v>
                </c:pt>
                <c:pt idx="56">
                  <c:v>0.73829999999999996</c:v>
                </c:pt>
                <c:pt idx="57">
                  <c:v>0.80449999999999999</c:v>
                </c:pt>
                <c:pt idx="58">
                  <c:v>0.85409999999999997</c:v>
                </c:pt>
                <c:pt idx="59">
                  <c:v>0.88929999999999998</c:v>
                </c:pt>
                <c:pt idx="60">
                  <c:v>0.9153</c:v>
                </c:pt>
                <c:pt idx="61">
                  <c:v>0.9375</c:v>
                </c:pt>
                <c:pt idx="62">
                  <c:v>0.95279999999999998</c:v>
                </c:pt>
                <c:pt idx="63">
                  <c:v>0.96599999999999997</c:v>
                </c:pt>
                <c:pt idx="64">
                  <c:v>0.97650000000000003</c:v>
                </c:pt>
                <c:pt idx="65">
                  <c:v>0.9859</c:v>
                </c:pt>
                <c:pt idx="66">
                  <c:v>0.99229999999999996</c:v>
                </c:pt>
                <c:pt idx="67">
                  <c:v>0.99619999999999997</c:v>
                </c:pt>
                <c:pt idx="68">
                  <c:v>0.99780000000000002</c:v>
                </c:pt>
                <c:pt idx="69">
                  <c:v>0.99880000000000002</c:v>
                </c:pt>
                <c:pt idx="70">
                  <c:v>0.99960000000000004</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xVal>
          <c:yVal>
            <c:numRef>
              <c:f>'Elia380.80 Ampacity 2018'!$N$2:$N$102</c:f>
              <c:numCache>
                <c:formatCode>0%</c:formatCode>
                <c:ptCount val="101"/>
                <c:pt idx="0">
                  <c:v>3</c:v>
                </c:pt>
                <c:pt idx="1">
                  <c:v>2.97</c:v>
                </c:pt>
                <c:pt idx="2">
                  <c:v>2.94</c:v>
                </c:pt>
                <c:pt idx="3">
                  <c:v>2.91</c:v>
                </c:pt>
                <c:pt idx="4">
                  <c:v>2.88</c:v>
                </c:pt>
                <c:pt idx="5">
                  <c:v>2.85</c:v>
                </c:pt>
                <c:pt idx="6">
                  <c:v>2.82</c:v>
                </c:pt>
                <c:pt idx="7">
                  <c:v>2.79</c:v>
                </c:pt>
                <c:pt idx="8">
                  <c:v>2.76</c:v>
                </c:pt>
                <c:pt idx="9">
                  <c:v>2.73</c:v>
                </c:pt>
                <c:pt idx="10">
                  <c:v>2.7</c:v>
                </c:pt>
                <c:pt idx="11">
                  <c:v>2.67</c:v>
                </c:pt>
                <c:pt idx="12">
                  <c:v>2.64</c:v>
                </c:pt>
                <c:pt idx="13">
                  <c:v>2.61</c:v>
                </c:pt>
                <c:pt idx="14">
                  <c:v>2.58</c:v>
                </c:pt>
                <c:pt idx="15">
                  <c:v>2.5499999999999998</c:v>
                </c:pt>
                <c:pt idx="16">
                  <c:v>2.52</c:v>
                </c:pt>
                <c:pt idx="17">
                  <c:v>2.4900000000000002</c:v>
                </c:pt>
                <c:pt idx="18">
                  <c:v>2.46</c:v>
                </c:pt>
                <c:pt idx="19">
                  <c:v>2.4300000000000002</c:v>
                </c:pt>
                <c:pt idx="20">
                  <c:v>2.4</c:v>
                </c:pt>
                <c:pt idx="21">
                  <c:v>2.37</c:v>
                </c:pt>
                <c:pt idx="22">
                  <c:v>2.34</c:v>
                </c:pt>
                <c:pt idx="23">
                  <c:v>2.31</c:v>
                </c:pt>
                <c:pt idx="24">
                  <c:v>2.2799999999999998</c:v>
                </c:pt>
                <c:pt idx="25">
                  <c:v>2.25</c:v>
                </c:pt>
                <c:pt idx="26">
                  <c:v>2.2200000000000002</c:v>
                </c:pt>
                <c:pt idx="27">
                  <c:v>2.19</c:v>
                </c:pt>
                <c:pt idx="28">
                  <c:v>2.16</c:v>
                </c:pt>
                <c:pt idx="29">
                  <c:v>2.13</c:v>
                </c:pt>
                <c:pt idx="30">
                  <c:v>2.1</c:v>
                </c:pt>
                <c:pt idx="31">
                  <c:v>2.0699999999999998</c:v>
                </c:pt>
                <c:pt idx="32">
                  <c:v>2.04</c:v>
                </c:pt>
                <c:pt idx="33">
                  <c:v>2.0099999999999998</c:v>
                </c:pt>
                <c:pt idx="34">
                  <c:v>1.98</c:v>
                </c:pt>
                <c:pt idx="35">
                  <c:v>1.95</c:v>
                </c:pt>
                <c:pt idx="36">
                  <c:v>1.92</c:v>
                </c:pt>
                <c:pt idx="37">
                  <c:v>1.89</c:v>
                </c:pt>
                <c:pt idx="38">
                  <c:v>1.86</c:v>
                </c:pt>
                <c:pt idx="39">
                  <c:v>1.83</c:v>
                </c:pt>
                <c:pt idx="40">
                  <c:v>1.8</c:v>
                </c:pt>
                <c:pt idx="41">
                  <c:v>1.77</c:v>
                </c:pt>
                <c:pt idx="42">
                  <c:v>1.74</c:v>
                </c:pt>
                <c:pt idx="43">
                  <c:v>1.71</c:v>
                </c:pt>
                <c:pt idx="44">
                  <c:v>1.68</c:v>
                </c:pt>
                <c:pt idx="45">
                  <c:v>1.65</c:v>
                </c:pt>
                <c:pt idx="46">
                  <c:v>1.62</c:v>
                </c:pt>
                <c:pt idx="47">
                  <c:v>1.59</c:v>
                </c:pt>
                <c:pt idx="48">
                  <c:v>1.56</c:v>
                </c:pt>
                <c:pt idx="49">
                  <c:v>1.53</c:v>
                </c:pt>
                <c:pt idx="50">
                  <c:v>1.5</c:v>
                </c:pt>
                <c:pt idx="51">
                  <c:v>1.47</c:v>
                </c:pt>
                <c:pt idx="52">
                  <c:v>1.44</c:v>
                </c:pt>
                <c:pt idx="53">
                  <c:v>1.41</c:v>
                </c:pt>
                <c:pt idx="54">
                  <c:v>1.38</c:v>
                </c:pt>
                <c:pt idx="55">
                  <c:v>1.35</c:v>
                </c:pt>
                <c:pt idx="56">
                  <c:v>1.32</c:v>
                </c:pt>
                <c:pt idx="57">
                  <c:v>1.29</c:v>
                </c:pt>
                <c:pt idx="58">
                  <c:v>1.26</c:v>
                </c:pt>
                <c:pt idx="59">
                  <c:v>1.23</c:v>
                </c:pt>
                <c:pt idx="60">
                  <c:v>1.2</c:v>
                </c:pt>
                <c:pt idx="61">
                  <c:v>1.17</c:v>
                </c:pt>
                <c:pt idx="62">
                  <c:v>1.1399999999999999</c:v>
                </c:pt>
                <c:pt idx="63">
                  <c:v>1.1100000000000001</c:v>
                </c:pt>
                <c:pt idx="64">
                  <c:v>1.08</c:v>
                </c:pt>
                <c:pt idx="65">
                  <c:v>1.05</c:v>
                </c:pt>
                <c:pt idx="66">
                  <c:v>1.02</c:v>
                </c:pt>
                <c:pt idx="67">
                  <c:v>0.99</c:v>
                </c:pt>
                <c:pt idx="68">
                  <c:v>0.96</c:v>
                </c:pt>
                <c:pt idx="69">
                  <c:v>0.93</c:v>
                </c:pt>
                <c:pt idx="70">
                  <c:v>0.9</c:v>
                </c:pt>
                <c:pt idx="71">
                  <c:v>0.87</c:v>
                </c:pt>
                <c:pt idx="72">
                  <c:v>0.84</c:v>
                </c:pt>
                <c:pt idx="73">
                  <c:v>0.81</c:v>
                </c:pt>
                <c:pt idx="74">
                  <c:v>0.78</c:v>
                </c:pt>
                <c:pt idx="75">
                  <c:v>0.75</c:v>
                </c:pt>
                <c:pt idx="76">
                  <c:v>0.72</c:v>
                </c:pt>
                <c:pt idx="77">
                  <c:v>0.69</c:v>
                </c:pt>
                <c:pt idx="78">
                  <c:v>0.66</c:v>
                </c:pt>
                <c:pt idx="79">
                  <c:v>0.63</c:v>
                </c:pt>
                <c:pt idx="80">
                  <c:v>0.6</c:v>
                </c:pt>
                <c:pt idx="81">
                  <c:v>0.56999999999999995</c:v>
                </c:pt>
                <c:pt idx="82">
                  <c:v>0.54</c:v>
                </c:pt>
                <c:pt idx="83">
                  <c:v>0.51</c:v>
                </c:pt>
                <c:pt idx="84">
                  <c:v>0.48</c:v>
                </c:pt>
                <c:pt idx="85">
                  <c:v>0.45</c:v>
                </c:pt>
                <c:pt idx="86">
                  <c:v>0.42</c:v>
                </c:pt>
                <c:pt idx="87">
                  <c:v>0.39</c:v>
                </c:pt>
                <c:pt idx="88">
                  <c:v>0.36</c:v>
                </c:pt>
                <c:pt idx="89">
                  <c:v>0.33</c:v>
                </c:pt>
                <c:pt idx="90">
                  <c:v>0.3</c:v>
                </c:pt>
                <c:pt idx="91">
                  <c:v>0.27</c:v>
                </c:pt>
                <c:pt idx="92">
                  <c:v>0.24</c:v>
                </c:pt>
                <c:pt idx="93">
                  <c:v>0.21</c:v>
                </c:pt>
                <c:pt idx="94">
                  <c:v>0.18</c:v>
                </c:pt>
                <c:pt idx="95">
                  <c:v>0.15</c:v>
                </c:pt>
                <c:pt idx="96">
                  <c:v>0.12</c:v>
                </c:pt>
                <c:pt idx="97">
                  <c:v>0.09</c:v>
                </c:pt>
                <c:pt idx="98">
                  <c:v>0.06</c:v>
                </c:pt>
                <c:pt idx="99">
                  <c:v>0.03</c:v>
                </c:pt>
                <c:pt idx="100">
                  <c:v>0</c:v>
                </c:pt>
              </c:numCache>
            </c:numRef>
          </c:yVal>
          <c:smooth val="1"/>
          <c:extLst>
            <c:ext xmlns:c16="http://schemas.microsoft.com/office/drawing/2014/chart" uri="{C3380CC4-5D6E-409C-BE32-E72D297353CC}">
              <c16:uniqueId val="{00000000-321B-4F98-9495-399E6D8A2946}"/>
            </c:ext>
          </c:extLst>
        </c:ser>
        <c:ser>
          <c:idx val="1"/>
          <c:order val="1"/>
          <c:tx>
            <c:strRef>
              <c:f>'Elia380.80 Ampacity 2018'!$E$1</c:f>
              <c:strCache>
                <c:ptCount val="1"/>
                <c:pt idx="0">
                  <c:v>SLR</c:v>
                </c:pt>
              </c:strCache>
            </c:strRef>
          </c:tx>
          <c:spPr>
            <a:ln w="19050" cap="rnd">
              <a:solidFill>
                <a:srgbClr val="FF0000"/>
              </a:solidFill>
              <a:round/>
            </a:ln>
            <a:effectLst/>
          </c:spPr>
          <c:marker>
            <c:symbol val="none"/>
          </c:marker>
          <c:xVal>
            <c:numRef>
              <c:f>'Elia380.80 Ampacity 2018'!$A$2:$A$102</c:f>
              <c:numCache>
                <c:formatCode>0%</c:formatCode>
                <c:ptCount val="101"/>
                <c:pt idx="0">
                  <c:v>0</c:v>
                </c:pt>
                <c:pt idx="1">
                  <c:v>0</c:v>
                </c:pt>
                <c:pt idx="2">
                  <c:v>2.9999999999999997E-4</c:v>
                </c:pt>
                <c:pt idx="3">
                  <c:v>8.0000000000000004E-4</c:v>
                </c:pt>
                <c:pt idx="4">
                  <c:v>1.1000000000000001E-3</c:v>
                </c:pt>
                <c:pt idx="5">
                  <c:v>1.2999999999999999E-3</c:v>
                </c:pt>
                <c:pt idx="6">
                  <c:v>1.5E-3</c:v>
                </c:pt>
                <c:pt idx="7">
                  <c:v>1.8E-3</c:v>
                </c:pt>
                <c:pt idx="8">
                  <c:v>2.3E-3</c:v>
                </c:pt>
                <c:pt idx="9">
                  <c:v>3.0000000000000001E-3</c:v>
                </c:pt>
                <c:pt idx="10">
                  <c:v>3.5999999999999999E-3</c:v>
                </c:pt>
                <c:pt idx="11">
                  <c:v>4.1999999999999997E-3</c:v>
                </c:pt>
                <c:pt idx="12">
                  <c:v>5.7999999999999996E-3</c:v>
                </c:pt>
                <c:pt idx="13">
                  <c:v>8.0999999999999996E-3</c:v>
                </c:pt>
                <c:pt idx="14">
                  <c:v>1.4200000000000001E-2</c:v>
                </c:pt>
                <c:pt idx="15">
                  <c:v>2.12E-2</c:v>
                </c:pt>
                <c:pt idx="16">
                  <c:v>2.8299999999999999E-2</c:v>
                </c:pt>
                <c:pt idx="17">
                  <c:v>3.7499999999999999E-2</c:v>
                </c:pt>
                <c:pt idx="18">
                  <c:v>4.6600000000000003E-2</c:v>
                </c:pt>
                <c:pt idx="19">
                  <c:v>5.8500000000000003E-2</c:v>
                </c:pt>
                <c:pt idx="20">
                  <c:v>7.4499999999999997E-2</c:v>
                </c:pt>
                <c:pt idx="21">
                  <c:v>9.69E-2</c:v>
                </c:pt>
                <c:pt idx="22">
                  <c:v>0.1236</c:v>
                </c:pt>
                <c:pt idx="23">
                  <c:v>0.15579999999999999</c:v>
                </c:pt>
                <c:pt idx="24">
                  <c:v>0.1933</c:v>
                </c:pt>
                <c:pt idx="25">
                  <c:v>0.23899999999999999</c:v>
                </c:pt>
                <c:pt idx="26">
                  <c:v>0.28570000000000001</c:v>
                </c:pt>
                <c:pt idx="27">
                  <c:v>0.33710000000000001</c:v>
                </c:pt>
                <c:pt idx="28">
                  <c:v>0.39489999999999997</c:v>
                </c:pt>
                <c:pt idx="29">
                  <c:v>0.45469999999999999</c:v>
                </c:pt>
                <c:pt idx="30">
                  <c:v>0.51949999999999996</c:v>
                </c:pt>
                <c:pt idx="31">
                  <c:v>0.5837</c:v>
                </c:pt>
                <c:pt idx="32">
                  <c:v>0.64800000000000002</c:v>
                </c:pt>
                <c:pt idx="33">
                  <c:v>0.70799999999999996</c:v>
                </c:pt>
                <c:pt idx="34">
                  <c:v>0.75829999999999997</c:v>
                </c:pt>
                <c:pt idx="35">
                  <c:v>0.80079999999999996</c:v>
                </c:pt>
                <c:pt idx="36">
                  <c:v>0.83530000000000004</c:v>
                </c:pt>
                <c:pt idx="37">
                  <c:v>0.86460000000000004</c:v>
                </c:pt>
                <c:pt idx="38">
                  <c:v>0.88700000000000001</c:v>
                </c:pt>
                <c:pt idx="39">
                  <c:v>0.90529999999999999</c:v>
                </c:pt>
                <c:pt idx="40">
                  <c:v>0.92130000000000001</c:v>
                </c:pt>
                <c:pt idx="41">
                  <c:v>0.93579999999999997</c:v>
                </c:pt>
                <c:pt idx="42">
                  <c:v>0.94679999999999997</c:v>
                </c:pt>
                <c:pt idx="43">
                  <c:v>0.95589999999999997</c:v>
                </c:pt>
                <c:pt idx="44">
                  <c:v>0.96479999999999999</c:v>
                </c:pt>
                <c:pt idx="45">
                  <c:v>0.97199999999999998</c:v>
                </c:pt>
                <c:pt idx="46">
                  <c:v>0.97860000000000003</c:v>
                </c:pt>
                <c:pt idx="47">
                  <c:v>0.98480000000000001</c:v>
                </c:pt>
                <c:pt idx="48">
                  <c:v>0.98950000000000005</c:v>
                </c:pt>
                <c:pt idx="49">
                  <c:v>0.99360000000000004</c:v>
                </c:pt>
                <c:pt idx="50">
                  <c:v>0.996</c:v>
                </c:pt>
                <c:pt idx="51">
                  <c:v>0.99729999999999996</c:v>
                </c:pt>
                <c:pt idx="52">
                  <c:v>0.998</c:v>
                </c:pt>
                <c:pt idx="53">
                  <c:v>0.99850000000000005</c:v>
                </c:pt>
                <c:pt idx="54">
                  <c:v>0.99909999999999999</c:v>
                </c:pt>
                <c:pt idx="55">
                  <c:v>0.99980000000000002</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xVal>
          <c:yVal>
            <c:numRef>
              <c:f>'Elia380.80 Ampacity 2018'!$E$2:$E$102</c:f>
              <c:numCache>
                <c:formatCode>0%</c:formatCode>
                <c:ptCount val="10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yVal>
          <c:smooth val="1"/>
          <c:extLst>
            <c:ext xmlns:c16="http://schemas.microsoft.com/office/drawing/2014/chart" uri="{C3380CC4-5D6E-409C-BE32-E72D297353CC}">
              <c16:uniqueId val="{00000001-321B-4F98-9495-399E6D8A2946}"/>
            </c:ext>
          </c:extLst>
        </c:ser>
        <c:ser>
          <c:idx val="2"/>
          <c:order val="2"/>
          <c:tx>
            <c:v>1h Forecast</c:v>
          </c:tx>
          <c:spPr>
            <a:ln w="19050" cap="rnd">
              <a:solidFill>
                <a:schemeClr val="accent1"/>
              </a:solidFill>
              <a:round/>
            </a:ln>
            <a:effectLst/>
          </c:spPr>
          <c:marker>
            <c:symbol val="none"/>
          </c:marker>
          <c:xVal>
            <c:numRef>
              <c:f>'Elia380.80 Ampacity 2018'!$I$2:$I$102</c:f>
              <c:numCache>
                <c:formatCode>0%</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1E-4</c:v>
                </c:pt>
                <c:pt idx="41">
                  <c:v>2.0000000000000001E-4</c:v>
                </c:pt>
                <c:pt idx="42">
                  <c:v>4.0000000000000002E-4</c:v>
                </c:pt>
                <c:pt idx="43">
                  <c:v>1.1000000000000001E-3</c:v>
                </c:pt>
                <c:pt idx="44">
                  <c:v>1.5E-3</c:v>
                </c:pt>
                <c:pt idx="45">
                  <c:v>3.0000000000000001E-3</c:v>
                </c:pt>
                <c:pt idx="46">
                  <c:v>4.0000000000000001E-3</c:v>
                </c:pt>
                <c:pt idx="47">
                  <c:v>0.01</c:v>
                </c:pt>
                <c:pt idx="48">
                  <c:v>1.89E-2</c:v>
                </c:pt>
                <c:pt idx="49">
                  <c:v>3.2000000000000001E-2</c:v>
                </c:pt>
                <c:pt idx="50">
                  <c:v>4.6699999999999998E-2</c:v>
                </c:pt>
                <c:pt idx="51">
                  <c:v>6.9400000000000003E-2</c:v>
                </c:pt>
                <c:pt idx="52">
                  <c:v>0.1037</c:v>
                </c:pt>
                <c:pt idx="53">
                  <c:v>0.15540000000000001</c:v>
                </c:pt>
                <c:pt idx="54">
                  <c:v>0.22600000000000001</c:v>
                </c:pt>
                <c:pt idx="55">
                  <c:v>0.30790000000000001</c:v>
                </c:pt>
                <c:pt idx="56">
                  <c:v>0.40300000000000002</c:v>
                </c:pt>
                <c:pt idx="57">
                  <c:v>0.50880000000000003</c:v>
                </c:pt>
                <c:pt idx="58">
                  <c:v>0.62560000000000004</c:v>
                </c:pt>
                <c:pt idx="59">
                  <c:v>0.7198</c:v>
                </c:pt>
                <c:pt idx="60">
                  <c:v>0.79930000000000001</c:v>
                </c:pt>
                <c:pt idx="61">
                  <c:v>0.85860000000000003</c:v>
                </c:pt>
                <c:pt idx="62">
                  <c:v>0.90339999999999998</c:v>
                </c:pt>
                <c:pt idx="63">
                  <c:v>0.93179999999999996</c:v>
                </c:pt>
                <c:pt idx="64">
                  <c:v>0.95420000000000005</c:v>
                </c:pt>
                <c:pt idx="65">
                  <c:v>0.97219999999999995</c:v>
                </c:pt>
                <c:pt idx="66">
                  <c:v>0.98199999999999998</c:v>
                </c:pt>
                <c:pt idx="67">
                  <c:v>0.99009999999999998</c:v>
                </c:pt>
                <c:pt idx="68">
                  <c:v>0.99480000000000002</c:v>
                </c:pt>
                <c:pt idx="69">
                  <c:v>0.99780000000000002</c:v>
                </c:pt>
                <c:pt idx="70">
                  <c:v>0.99809999999999999</c:v>
                </c:pt>
                <c:pt idx="71">
                  <c:v>0.99870000000000003</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xVal>
          <c:yVal>
            <c:numRef>
              <c:f>'Elia380.80 Ampacity 2018'!$J$2:$J$102</c:f>
              <c:numCache>
                <c:formatCode>0%</c:formatCode>
                <c:ptCount val="101"/>
                <c:pt idx="0">
                  <c:v>3</c:v>
                </c:pt>
                <c:pt idx="1">
                  <c:v>2.97</c:v>
                </c:pt>
                <c:pt idx="2">
                  <c:v>2.94</c:v>
                </c:pt>
                <c:pt idx="3">
                  <c:v>2.91</c:v>
                </c:pt>
                <c:pt idx="4">
                  <c:v>2.88</c:v>
                </c:pt>
                <c:pt idx="5">
                  <c:v>2.85</c:v>
                </c:pt>
                <c:pt idx="6">
                  <c:v>2.82</c:v>
                </c:pt>
                <c:pt idx="7">
                  <c:v>2.79</c:v>
                </c:pt>
                <c:pt idx="8">
                  <c:v>2.76</c:v>
                </c:pt>
                <c:pt idx="9">
                  <c:v>2.73</c:v>
                </c:pt>
                <c:pt idx="10">
                  <c:v>2.7</c:v>
                </c:pt>
                <c:pt idx="11">
                  <c:v>2.67</c:v>
                </c:pt>
                <c:pt idx="12">
                  <c:v>2.64</c:v>
                </c:pt>
                <c:pt idx="13">
                  <c:v>2.61</c:v>
                </c:pt>
                <c:pt idx="14">
                  <c:v>2.58</c:v>
                </c:pt>
                <c:pt idx="15">
                  <c:v>2.5499999999999998</c:v>
                </c:pt>
                <c:pt idx="16">
                  <c:v>2.52</c:v>
                </c:pt>
                <c:pt idx="17">
                  <c:v>2.4900000000000002</c:v>
                </c:pt>
                <c:pt idx="18">
                  <c:v>2.46</c:v>
                </c:pt>
                <c:pt idx="19">
                  <c:v>2.4300000000000002</c:v>
                </c:pt>
                <c:pt idx="20">
                  <c:v>2.4</c:v>
                </c:pt>
                <c:pt idx="21">
                  <c:v>2.37</c:v>
                </c:pt>
                <c:pt idx="22">
                  <c:v>2.34</c:v>
                </c:pt>
                <c:pt idx="23">
                  <c:v>2.31</c:v>
                </c:pt>
                <c:pt idx="24">
                  <c:v>2.2799999999999998</c:v>
                </c:pt>
                <c:pt idx="25">
                  <c:v>2.25</c:v>
                </c:pt>
                <c:pt idx="26">
                  <c:v>2.2200000000000002</c:v>
                </c:pt>
                <c:pt idx="27">
                  <c:v>2.19</c:v>
                </c:pt>
                <c:pt idx="28">
                  <c:v>2.16</c:v>
                </c:pt>
                <c:pt idx="29">
                  <c:v>2.13</c:v>
                </c:pt>
                <c:pt idx="30">
                  <c:v>2.1</c:v>
                </c:pt>
                <c:pt idx="31">
                  <c:v>2.0699999999999998</c:v>
                </c:pt>
                <c:pt idx="32">
                  <c:v>2.04</c:v>
                </c:pt>
                <c:pt idx="33">
                  <c:v>2.0099999999999998</c:v>
                </c:pt>
                <c:pt idx="34">
                  <c:v>1.98</c:v>
                </c:pt>
                <c:pt idx="35">
                  <c:v>1.95</c:v>
                </c:pt>
                <c:pt idx="36">
                  <c:v>1.92</c:v>
                </c:pt>
                <c:pt idx="37">
                  <c:v>1.89</c:v>
                </c:pt>
                <c:pt idx="38">
                  <c:v>1.86</c:v>
                </c:pt>
                <c:pt idx="39">
                  <c:v>1.83</c:v>
                </c:pt>
                <c:pt idx="40">
                  <c:v>1.8</c:v>
                </c:pt>
                <c:pt idx="41">
                  <c:v>1.77</c:v>
                </c:pt>
                <c:pt idx="42">
                  <c:v>1.74</c:v>
                </c:pt>
                <c:pt idx="43">
                  <c:v>1.71</c:v>
                </c:pt>
                <c:pt idx="44">
                  <c:v>1.68</c:v>
                </c:pt>
                <c:pt idx="45">
                  <c:v>1.65</c:v>
                </c:pt>
                <c:pt idx="46">
                  <c:v>1.62</c:v>
                </c:pt>
                <c:pt idx="47">
                  <c:v>1.59</c:v>
                </c:pt>
                <c:pt idx="48">
                  <c:v>1.56</c:v>
                </c:pt>
                <c:pt idx="49">
                  <c:v>1.53</c:v>
                </c:pt>
                <c:pt idx="50">
                  <c:v>1.5</c:v>
                </c:pt>
                <c:pt idx="51">
                  <c:v>1.47</c:v>
                </c:pt>
                <c:pt idx="52">
                  <c:v>1.44</c:v>
                </c:pt>
                <c:pt idx="53">
                  <c:v>1.41</c:v>
                </c:pt>
                <c:pt idx="54">
                  <c:v>1.38</c:v>
                </c:pt>
                <c:pt idx="55">
                  <c:v>1.35</c:v>
                </c:pt>
                <c:pt idx="56">
                  <c:v>1.32</c:v>
                </c:pt>
                <c:pt idx="57">
                  <c:v>1.29</c:v>
                </c:pt>
                <c:pt idx="58">
                  <c:v>1.26</c:v>
                </c:pt>
                <c:pt idx="59">
                  <c:v>1.23</c:v>
                </c:pt>
                <c:pt idx="60">
                  <c:v>1.2</c:v>
                </c:pt>
                <c:pt idx="61">
                  <c:v>1.17</c:v>
                </c:pt>
                <c:pt idx="62">
                  <c:v>1.1399999999999999</c:v>
                </c:pt>
                <c:pt idx="63">
                  <c:v>1.1100000000000001</c:v>
                </c:pt>
                <c:pt idx="64">
                  <c:v>1.08</c:v>
                </c:pt>
                <c:pt idx="65">
                  <c:v>1.05</c:v>
                </c:pt>
                <c:pt idx="66">
                  <c:v>1.02</c:v>
                </c:pt>
                <c:pt idx="67">
                  <c:v>0.99</c:v>
                </c:pt>
                <c:pt idx="68">
                  <c:v>0.96</c:v>
                </c:pt>
                <c:pt idx="69">
                  <c:v>0.93</c:v>
                </c:pt>
                <c:pt idx="70">
                  <c:v>0.9</c:v>
                </c:pt>
                <c:pt idx="71">
                  <c:v>0.87</c:v>
                </c:pt>
                <c:pt idx="72">
                  <c:v>0.84</c:v>
                </c:pt>
                <c:pt idx="73">
                  <c:v>0.81</c:v>
                </c:pt>
                <c:pt idx="74">
                  <c:v>0.78</c:v>
                </c:pt>
                <c:pt idx="75">
                  <c:v>0.75</c:v>
                </c:pt>
                <c:pt idx="76">
                  <c:v>0.72</c:v>
                </c:pt>
                <c:pt idx="77">
                  <c:v>0.69</c:v>
                </c:pt>
                <c:pt idx="78">
                  <c:v>0.66</c:v>
                </c:pt>
                <c:pt idx="79">
                  <c:v>0.63</c:v>
                </c:pt>
                <c:pt idx="80">
                  <c:v>0.6</c:v>
                </c:pt>
                <c:pt idx="81">
                  <c:v>0.56999999999999995</c:v>
                </c:pt>
                <c:pt idx="82">
                  <c:v>0.54</c:v>
                </c:pt>
                <c:pt idx="83">
                  <c:v>0.51</c:v>
                </c:pt>
                <c:pt idx="84">
                  <c:v>0.48</c:v>
                </c:pt>
                <c:pt idx="85">
                  <c:v>0.45</c:v>
                </c:pt>
                <c:pt idx="86">
                  <c:v>0.42</c:v>
                </c:pt>
                <c:pt idx="87">
                  <c:v>0.39</c:v>
                </c:pt>
                <c:pt idx="88">
                  <c:v>0.36</c:v>
                </c:pt>
                <c:pt idx="89">
                  <c:v>0.33</c:v>
                </c:pt>
                <c:pt idx="90">
                  <c:v>0.3</c:v>
                </c:pt>
                <c:pt idx="91">
                  <c:v>0.27</c:v>
                </c:pt>
                <c:pt idx="92">
                  <c:v>0.24</c:v>
                </c:pt>
                <c:pt idx="93">
                  <c:v>0.21</c:v>
                </c:pt>
                <c:pt idx="94">
                  <c:v>0.18</c:v>
                </c:pt>
                <c:pt idx="95">
                  <c:v>0.15</c:v>
                </c:pt>
                <c:pt idx="96">
                  <c:v>0.12</c:v>
                </c:pt>
                <c:pt idx="97">
                  <c:v>0.09</c:v>
                </c:pt>
                <c:pt idx="98">
                  <c:v>0.06</c:v>
                </c:pt>
                <c:pt idx="99">
                  <c:v>0.03</c:v>
                </c:pt>
                <c:pt idx="100">
                  <c:v>0</c:v>
                </c:pt>
              </c:numCache>
            </c:numRef>
          </c:yVal>
          <c:smooth val="1"/>
          <c:extLst>
            <c:ext xmlns:c16="http://schemas.microsoft.com/office/drawing/2014/chart" uri="{C3380CC4-5D6E-409C-BE32-E72D297353CC}">
              <c16:uniqueId val="{00000002-321B-4F98-9495-399E6D8A2946}"/>
            </c:ext>
          </c:extLst>
        </c:ser>
        <c:ser>
          <c:idx val="3"/>
          <c:order val="3"/>
          <c:tx>
            <c:v>AAR</c:v>
          </c:tx>
          <c:spPr>
            <a:ln w="19050" cap="rnd">
              <a:solidFill>
                <a:schemeClr val="accent1">
                  <a:lumMod val="40000"/>
                  <a:lumOff val="60000"/>
                </a:schemeClr>
              </a:solidFill>
              <a:round/>
            </a:ln>
            <a:effectLst/>
          </c:spPr>
          <c:marker>
            <c:symbol val="none"/>
          </c:marker>
          <c:xVal>
            <c:numRef>
              <c:f>'Elia380.80 Ampacity 2018'!$F$2:$F$102</c:f>
              <c:numCache>
                <c:formatCode>0%</c:formatCode>
                <c:ptCount val="101"/>
                <c:pt idx="0">
                  <c:v>0</c:v>
                </c:pt>
                <c:pt idx="1">
                  <c:v>1.9E-3</c:v>
                </c:pt>
                <c:pt idx="2">
                  <c:v>6.4999999999999997E-3</c:v>
                </c:pt>
                <c:pt idx="3">
                  <c:v>1.0800000000000001E-2</c:v>
                </c:pt>
                <c:pt idx="4">
                  <c:v>2.29E-2</c:v>
                </c:pt>
                <c:pt idx="5">
                  <c:v>4.1000000000000002E-2</c:v>
                </c:pt>
                <c:pt idx="6">
                  <c:v>7.0900000000000005E-2</c:v>
                </c:pt>
                <c:pt idx="7">
                  <c:v>0.1208</c:v>
                </c:pt>
                <c:pt idx="8">
                  <c:v>0.19209999999999999</c:v>
                </c:pt>
                <c:pt idx="9">
                  <c:v>0.28689999999999999</c:v>
                </c:pt>
                <c:pt idx="10">
                  <c:v>0.35470000000000002</c:v>
                </c:pt>
                <c:pt idx="11">
                  <c:v>0.4299</c:v>
                </c:pt>
                <c:pt idx="12">
                  <c:v>0.49540000000000001</c:v>
                </c:pt>
                <c:pt idx="13">
                  <c:v>0.55049999999999999</c:v>
                </c:pt>
                <c:pt idx="14">
                  <c:v>0.60850000000000004</c:v>
                </c:pt>
                <c:pt idx="15">
                  <c:v>0.65010000000000001</c:v>
                </c:pt>
                <c:pt idx="16">
                  <c:v>0.69269999999999998</c:v>
                </c:pt>
                <c:pt idx="17">
                  <c:v>0.73170000000000002</c:v>
                </c:pt>
                <c:pt idx="18">
                  <c:v>0.76759999999999995</c:v>
                </c:pt>
                <c:pt idx="19">
                  <c:v>0.80020000000000002</c:v>
                </c:pt>
                <c:pt idx="20">
                  <c:v>0.8327</c:v>
                </c:pt>
                <c:pt idx="21">
                  <c:v>0.8619</c:v>
                </c:pt>
                <c:pt idx="22">
                  <c:v>0.88819999999999999</c:v>
                </c:pt>
                <c:pt idx="23">
                  <c:v>0.91020000000000001</c:v>
                </c:pt>
                <c:pt idx="24">
                  <c:v>0.92810000000000004</c:v>
                </c:pt>
                <c:pt idx="25">
                  <c:v>0.94369999999999998</c:v>
                </c:pt>
                <c:pt idx="26">
                  <c:v>0.95609999999999995</c:v>
                </c:pt>
                <c:pt idx="27">
                  <c:v>0.96519999999999995</c:v>
                </c:pt>
                <c:pt idx="28">
                  <c:v>0.97440000000000004</c:v>
                </c:pt>
                <c:pt idx="29">
                  <c:v>0.98089999999999999</c:v>
                </c:pt>
                <c:pt idx="30">
                  <c:v>0.98809999999999998</c:v>
                </c:pt>
                <c:pt idx="31">
                  <c:v>0.99280000000000002</c:v>
                </c:pt>
                <c:pt idx="32">
                  <c:v>0.99580000000000002</c:v>
                </c:pt>
                <c:pt idx="33">
                  <c:v>0.99760000000000004</c:v>
                </c:pt>
                <c:pt idx="34">
                  <c:v>0.99790000000000001</c:v>
                </c:pt>
                <c:pt idx="35">
                  <c:v>0.99829999999999997</c:v>
                </c:pt>
                <c:pt idx="36">
                  <c:v>0.999</c:v>
                </c:pt>
                <c:pt idx="37">
                  <c:v>0.99950000000000006</c:v>
                </c:pt>
                <c:pt idx="38">
                  <c:v>0.99980000000000002</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numCache>
            </c:numRef>
          </c:xVal>
          <c:yVal>
            <c:numRef>
              <c:f>'Elia380.80 Ampacity 2018'!$G$2:$G$102</c:f>
              <c:numCache>
                <c:formatCode>0%</c:formatCode>
                <c:ptCount val="101"/>
                <c:pt idx="0">
                  <c:v>1.3138000000000001</c:v>
                </c:pt>
                <c:pt idx="1">
                  <c:v>1.3006</c:v>
                </c:pt>
                <c:pt idx="2">
                  <c:v>1.2875000000000001</c:v>
                </c:pt>
                <c:pt idx="3">
                  <c:v>1.2744</c:v>
                </c:pt>
                <c:pt idx="4">
                  <c:v>1.2612000000000001</c:v>
                </c:pt>
                <c:pt idx="5">
                  <c:v>1.2481</c:v>
                </c:pt>
                <c:pt idx="6">
                  <c:v>1.2349000000000001</c:v>
                </c:pt>
                <c:pt idx="7">
                  <c:v>1.2218</c:v>
                </c:pt>
                <c:pt idx="8">
                  <c:v>1.2087000000000001</c:v>
                </c:pt>
                <c:pt idx="9">
                  <c:v>1.1955</c:v>
                </c:pt>
                <c:pt idx="10">
                  <c:v>1.1823999999999999</c:v>
                </c:pt>
                <c:pt idx="11">
                  <c:v>1.1692</c:v>
                </c:pt>
                <c:pt idx="12">
                  <c:v>1.1560999999999999</c:v>
                </c:pt>
                <c:pt idx="13">
                  <c:v>1.143</c:v>
                </c:pt>
                <c:pt idx="14">
                  <c:v>1.1297999999999999</c:v>
                </c:pt>
                <c:pt idx="15">
                  <c:v>1.1167</c:v>
                </c:pt>
                <c:pt idx="16">
                  <c:v>1.1035999999999999</c:v>
                </c:pt>
                <c:pt idx="17">
                  <c:v>1.0904</c:v>
                </c:pt>
                <c:pt idx="18">
                  <c:v>1.0772999999999999</c:v>
                </c:pt>
                <c:pt idx="19">
                  <c:v>1.0641</c:v>
                </c:pt>
                <c:pt idx="20">
                  <c:v>1.0509999999999999</c:v>
                </c:pt>
                <c:pt idx="21">
                  <c:v>1.0379</c:v>
                </c:pt>
                <c:pt idx="22">
                  <c:v>1.0246999999999999</c:v>
                </c:pt>
                <c:pt idx="23">
                  <c:v>1.0116000000000001</c:v>
                </c:pt>
                <c:pt idx="24">
                  <c:v>0.99850000000000005</c:v>
                </c:pt>
                <c:pt idx="25">
                  <c:v>0.98529999999999995</c:v>
                </c:pt>
                <c:pt idx="26">
                  <c:v>0.97219999999999995</c:v>
                </c:pt>
                <c:pt idx="27">
                  <c:v>0.95899999999999996</c:v>
                </c:pt>
                <c:pt idx="28">
                  <c:v>0.94589999999999996</c:v>
                </c:pt>
                <c:pt idx="29">
                  <c:v>0.93279999999999996</c:v>
                </c:pt>
                <c:pt idx="30">
                  <c:v>0.91959999999999997</c:v>
                </c:pt>
                <c:pt idx="31">
                  <c:v>0.90649999999999997</c:v>
                </c:pt>
                <c:pt idx="32">
                  <c:v>0.89339999999999997</c:v>
                </c:pt>
                <c:pt idx="33">
                  <c:v>0.88019999999999998</c:v>
                </c:pt>
                <c:pt idx="34">
                  <c:v>0.86709999999999998</c:v>
                </c:pt>
                <c:pt idx="35">
                  <c:v>0.85389999999999999</c:v>
                </c:pt>
                <c:pt idx="36">
                  <c:v>0.84079999999999999</c:v>
                </c:pt>
                <c:pt idx="37">
                  <c:v>0.82769999999999999</c:v>
                </c:pt>
                <c:pt idx="38">
                  <c:v>0.8145</c:v>
                </c:pt>
                <c:pt idx="39">
                  <c:v>0.8014</c:v>
                </c:pt>
                <c:pt idx="40">
                  <c:v>0.7883</c:v>
                </c:pt>
                <c:pt idx="41">
                  <c:v>0.77510000000000001</c:v>
                </c:pt>
                <c:pt idx="42">
                  <c:v>0.76200000000000001</c:v>
                </c:pt>
                <c:pt idx="43">
                  <c:v>0.74880000000000002</c:v>
                </c:pt>
                <c:pt idx="44">
                  <c:v>0.73570000000000002</c:v>
                </c:pt>
                <c:pt idx="45">
                  <c:v>0.72260000000000002</c:v>
                </c:pt>
                <c:pt idx="46">
                  <c:v>0.70940000000000003</c:v>
                </c:pt>
                <c:pt idx="47">
                  <c:v>0.69630000000000003</c:v>
                </c:pt>
                <c:pt idx="48">
                  <c:v>0.68320000000000003</c:v>
                </c:pt>
                <c:pt idx="49">
                  <c:v>0.67</c:v>
                </c:pt>
                <c:pt idx="50">
                  <c:v>0.65690000000000004</c:v>
                </c:pt>
                <c:pt idx="51">
                  <c:v>0.64370000000000005</c:v>
                </c:pt>
                <c:pt idx="52">
                  <c:v>0.63060000000000005</c:v>
                </c:pt>
                <c:pt idx="53">
                  <c:v>0.61750000000000005</c:v>
                </c:pt>
                <c:pt idx="54">
                  <c:v>0.60429999999999995</c:v>
                </c:pt>
                <c:pt idx="55">
                  <c:v>0.59119999999999995</c:v>
                </c:pt>
                <c:pt idx="56">
                  <c:v>0.57809999999999995</c:v>
                </c:pt>
                <c:pt idx="57">
                  <c:v>0.56489999999999996</c:v>
                </c:pt>
                <c:pt idx="58">
                  <c:v>0.55179999999999996</c:v>
                </c:pt>
                <c:pt idx="59">
                  <c:v>0.53859999999999997</c:v>
                </c:pt>
                <c:pt idx="60">
                  <c:v>0.52549999999999997</c:v>
                </c:pt>
                <c:pt idx="61">
                  <c:v>0.51239999999999997</c:v>
                </c:pt>
                <c:pt idx="62">
                  <c:v>0.49919999999999998</c:v>
                </c:pt>
                <c:pt idx="63">
                  <c:v>0.48609999999999998</c:v>
                </c:pt>
                <c:pt idx="64">
                  <c:v>0.47299999999999998</c:v>
                </c:pt>
                <c:pt idx="65">
                  <c:v>0.45979999999999999</c:v>
                </c:pt>
                <c:pt idx="66">
                  <c:v>0.44669999999999999</c:v>
                </c:pt>
                <c:pt idx="67">
                  <c:v>0.4335</c:v>
                </c:pt>
                <c:pt idx="68">
                  <c:v>0.4204</c:v>
                </c:pt>
                <c:pt idx="69">
                  <c:v>0.4073</c:v>
                </c:pt>
                <c:pt idx="70">
                  <c:v>0.39410000000000001</c:v>
                </c:pt>
                <c:pt idx="71">
                  <c:v>0.38100000000000001</c:v>
                </c:pt>
                <c:pt idx="72">
                  <c:v>0.3679</c:v>
                </c:pt>
                <c:pt idx="73">
                  <c:v>0.35470000000000002</c:v>
                </c:pt>
                <c:pt idx="74">
                  <c:v>0.34160000000000001</c:v>
                </c:pt>
                <c:pt idx="75">
                  <c:v>0.32840000000000003</c:v>
                </c:pt>
                <c:pt idx="76">
                  <c:v>0.31530000000000002</c:v>
                </c:pt>
                <c:pt idx="77">
                  <c:v>0.30220000000000002</c:v>
                </c:pt>
                <c:pt idx="78">
                  <c:v>0.28899999999999998</c:v>
                </c:pt>
                <c:pt idx="79">
                  <c:v>0.27589999999999998</c:v>
                </c:pt>
                <c:pt idx="80">
                  <c:v>0.26279999999999998</c:v>
                </c:pt>
                <c:pt idx="81">
                  <c:v>0.24959999999999999</c:v>
                </c:pt>
                <c:pt idx="82">
                  <c:v>0.23649999999999999</c:v>
                </c:pt>
                <c:pt idx="83">
                  <c:v>0.2233</c:v>
                </c:pt>
                <c:pt idx="84">
                  <c:v>0.2102</c:v>
                </c:pt>
                <c:pt idx="85">
                  <c:v>0.1971</c:v>
                </c:pt>
                <c:pt idx="86">
                  <c:v>0.18390000000000001</c:v>
                </c:pt>
                <c:pt idx="87">
                  <c:v>0.17080000000000001</c:v>
                </c:pt>
                <c:pt idx="88">
                  <c:v>0.15770000000000001</c:v>
                </c:pt>
                <c:pt idx="89">
                  <c:v>0.14449999999999999</c:v>
                </c:pt>
                <c:pt idx="90">
                  <c:v>0.13139999999999999</c:v>
                </c:pt>
                <c:pt idx="91">
                  <c:v>0.1182</c:v>
                </c:pt>
                <c:pt idx="92">
                  <c:v>0.1051</c:v>
                </c:pt>
                <c:pt idx="93">
                  <c:v>9.1999999999999998E-2</c:v>
                </c:pt>
                <c:pt idx="94">
                  <c:v>7.8799999999999995E-2</c:v>
                </c:pt>
                <c:pt idx="95">
                  <c:v>6.5699999999999995E-2</c:v>
                </c:pt>
                <c:pt idx="96">
                  <c:v>5.2600000000000001E-2</c:v>
                </c:pt>
                <c:pt idx="97">
                  <c:v>3.9399999999999998E-2</c:v>
                </c:pt>
                <c:pt idx="98">
                  <c:v>2.63E-2</c:v>
                </c:pt>
                <c:pt idx="99">
                  <c:v>1.3100000000000001E-2</c:v>
                </c:pt>
                <c:pt idx="100">
                  <c:v>0</c:v>
                </c:pt>
              </c:numCache>
            </c:numRef>
          </c:yVal>
          <c:smooth val="1"/>
          <c:extLst>
            <c:ext xmlns:c16="http://schemas.microsoft.com/office/drawing/2014/chart" uri="{C3380CC4-5D6E-409C-BE32-E72D297353CC}">
              <c16:uniqueId val="{00000003-321B-4F98-9495-399E6D8A2946}"/>
            </c:ext>
          </c:extLst>
        </c:ser>
        <c:dLbls>
          <c:showLegendKey val="0"/>
          <c:showVal val="0"/>
          <c:showCatName val="0"/>
          <c:showSerName val="0"/>
          <c:showPercent val="0"/>
          <c:showBubbleSize val="0"/>
        </c:dLbls>
        <c:axId val="443974016"/>
        <c:axId val="443974344"/>
      </c:scatterChart>
      <c:valAx>
        <c:axId val="443974016"/>
        <c:scaling>
          <c:orientation val="minMax"/>
          <c:max val="1"/>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Percentage of 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ID4096"/>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ID4096"/>
          </a:p>
        </c:txPr>
        <c:crossAx val="443974344"/>
        <c:crosses val="autoZero"/>
        <c:crossBetween val="midCat"/>
        <c:minorUnit val="5.000000000000001E-2"/>
      </c:valAx>
      <c:valAx>
        <c:axId val="443974344"/>
        <c:scaling>
          <c:orientation val="minMax"/>
          <c:max val="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Dynamic rating relative to seasonal static rating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ID4096"/>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ID4096"/>
          </a:p>
        </c:txPr>
        <c:crossAx val="443974016"/>
        <c:crosses val="autoZero"/>
        <c:crossBetween val="midCat"/>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2611264469739"/>
          <c:y val="7.1640846874338734E-2"/>
          <c:w val="0.79121327176817269"/>
          <c:h val="0.58058537237300778"/>
        </c:manualLayout>
      </c:layout>
      <c:scatterChart>
        <c:scatterStyle val="lineMarker"/>
        <c:varyColors val="0"/>
        <c:ser>
          <c:idx val="2"/>
          <c:order val="0"/>
          <c:tx>
            <c:strRef>
              <c:f>'Elia380.80 Ampacity 1401209-210'!$D$1</c:f>
              <c:strCache>
                <c:ptCount val="1"/>
                <c:pt idx="0">
                  <c:v>Static Rating [A]</c:v>
                </c:pt>
              </c:strCache>
            </c:strRef>
          </c:tx>
          <c:spPr>
            <a:ln w="28575" cap="rnd">
              <a:solidFill>
                <a:srgbClr val="FF0000"/>
              </a:solidFill>
              <a:round/>
            </a:ln>
            <a:effectLst/>
          </c:spPr>
          <c:marker>
            <c:symbol val="none"/>
          </c:marker>
          <c:xVal>
            <c:numRef>
              <c:f>'Elia380.80 Ampacity 1401209-210'!$B$2:$B$2017</c:f>
              <c:numCache>
                <c:formatCode>General</c:formatCode>
                <c:ptCount val="20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numCache>
            </c:numRef>
          </c:xVal>
          <c:yVal>
            <c:numRef>
              <c:f>'Elia380.80 Ampacity 1401209-210'!$D$2:$D$2017</c:f>
              <c:numCache>
                <c:formatCode>General</c:formatCode>
                <c:ptCount val="2016"/>
                <c:pt idx="0">
                  <c:v>2600</c:v>
                </c:pt>
                <c:pt idx="1">
                  <c:v>2600</c:v>
                </c:pt>
                <c:pt idx="2">
                  <c:v>2600</c:v>
                </c:pt>
                <c:pt idx="3">
                  <c:v>2600</c:v>
                </c:pt>
                <c:pt idx="4">
                  <c:v>2600</c:v>
                </c:pt>
                <c:pt idx="5">
                  <c:v>2600</c:v>
                </c:pt>
                <c:pt idx="6">
                  <c:v>2600</c:v>
                </c:pt>
                <c:pt idx="7">
                  <c:v>2600</c:v>
                </c:pt>
                <c:pt idx="8">
                  <c:v>2600</c:v>
                </c:pt>
                <c:pt idx="9">
                  <c:v>2600</c:v>
                </c:pt>
                <c:pt idx="10">
                  <c:v>2600</c:v>
                </c:pt>
                <c:pt idx="11">
                  <c:v>2600</c:v>
                </c:pt>
                <c:pt idx="12">
                  <c:v>2600</c:v>
                </c:pt>
                <c:pt idx="13">
                  <c:v>2600</c:v>
                </c:pt>
                <c:pt idx="14">
                  <c:v>2600</c:v>
                </c:pt>
                <c:pt idx="15">
                  <c:v>2600</c:v>
                </c:pt>
                <c:pt idx="16">
                  <c:v>2600</c:v>
                </c:pt>
                <c:pt idx="17">
                  <c:v>2600</c:v>
                </c:pt>
                <c:pt idx="18">
                  <c:v>2600</c:v>
                </c:pt>
                <c:pt idx="19">
                  <c:v>2600</c:v>
                </c:pt>
                <c:pt idx="20">
                  <c:v>2600</c:v>
                </c:pt>
                <c:pt idx="21">
                  <c:v>2600</c:v>
                </c:pt>
                <c:pt idx="22">
                  <c:v>2600</c:v>
                </c:pt>
                <c:pt idx="23">
                  <c:v>2600</c:v>
                </c:pt>
                <c:pt idx="24">
                  <c:v>2600</c:v>
                </c:pt>
                <c:pt idx="25">
                  <c:v>2600</c:v>
                </c:pt>
                <c:pt idx="26">
                  <c:v>2600</c:v>
                </c:pt>
                <c:pt idx="27">
                  <c:v>2600</c:v>
                </c:pt>
                <c:pt idx="28">
                  <c:v>2600</c:v>
                </c:pt>
                <c:pt idx="29">
                  <c:v>2600</c:v>
                </c:pt>
                <c:pt idx="30">
                  <c:v>2600</c:v>
                </c:pt>
                <c:pt idx="31">
                  <c:v>2600</c:v>
                </c:pt>
                <c:pt idx="32">
                  <c:v>2600</c:v>
                </c:pt>
                <c:pt idx="33">
                  <c:v>2600</c:v>
                </c:pt>
                <c:pt idx="34">
                  <c:v>2600</c:v>
                </c:pt>
                <c:pt idx="35">
                  <c:v>2600</c:v>
                </c:pt>
                <c:pt idx="36">
                  <c:v>2600</c:v>
                </c:pt>
                <c:pt idx="37">
                  <c:v>2600</c:v>
                </c:pt>
                <c:pt idx="38">
                  <c:v>2600</c:v>
                </c:pt>
                <c:pt idx="39">
                  <c:v>2600</c:v>
                </c:pt>
                <c:pt idx="40">
                  <c:v>2600</c:v>
                </c:pt>
                <c:pt idx="41">
                  <c:v>2600</c:v>
                </c:pt>
                <c:pt idx="42">
                  <c:v>2600</c:v>
                </c:pt>
                <c:pt idx="43">
                  <c:v>2600</c:v>
                </c:pt>
                <c:pt idx="44">
                  <c:v>2600</c:v>
                </c:pt>
                <c:pt idx="45">
                  <c:v>2600</c:v>
                </c:pt>
                <c:pt idx="46">
                  <c:v>2600</c:v>
                </c:pt>
                <c:pt idx="47">
                  <c:v>2600</c:v>
                </c:pt>
                <c:pt idx="48">
                  <c:v>2600</c:v>
                </c:pt>
                <c:pt idx="49">
                  <c:v>2600</c:v>
                </c:pt>
                <c:pt idx="50">
                  <c:v>2600</c:v>
                </c:pt>
                <c:pt idx="51">
                  <c:v>2600</c:v>
                </c:pt>
                <c:pt idx="52">
                  <c:v>2600</c:v>
                </c:pt>
                <c:pt idx="53">
                  <c:v>2600</c:v>
                </c:pt>
                <c:pt idx="54">
                  <c:v>2600</c:v>
                </c:pt>
                <c:pt idx="55">
                  <c:v>2600</c:v>
                </c:pt>
                <c:pt idx="56">
                  <c:v>2600</c:v>
                </c:pt>
                <c:pt idx="57">
                  <c:v>2600</c:v>
                </c:pt>
                <c:pt idx="58">
                  <c:v>2600</c:v>
                </c:pt>
                <c:pt idx="59">
                  <c:v>2600</c:v>
                </c:pt>
                <c:pt idx="60">
                  <c:v>2600</c:v>
                </c:pt>
                <c:pt idx="61">
                  <c:v>2600</c:v>
                </c:pt>
                <c:pt idx="62">
                  <c:v>2600</c:v>
                </c:pt>
                <c:pt idx="63">
                  <c:v>2600</c:v>
                </c:pt>
                <c:pt idx="64">
                  <c:v>2600</c:v>
                </c:pt>
                <c:pt idx="65">
                  <c:v>2600</c:v>
                </c:pt>
                <c:pt idx="66">
                  <c:v>2600</c:v>
                </c:pt>
                <c:pt idx="67">
                  <c:v>2600</c:v>
                </c:pt>
                <c:pt idx="68">
                  <c:v>2600</c:v>
                </c:pt>
                <c:pt idx="69">
                  <c:v>2600</c:v>
                </c:pt>
                <c:pt idx="70">
                  <c:v>2600</c:v>
                </c:pt>
                <c:pt idx="71">
                  <c:v>2600</c:v>
                </c:pt>
                <c:pt idx="72">
                  <c:v>2600</c:v>
                </c:pt>
                <c:pt idx="73">
                  <c:v>2600</c:v>
                </c:pt>
                <c:pt idx="74">
                  <c:v>2600</c:v>
                </c:pt>
                <c:pt idx="75">
                  <c:v>2600</c:v>
                </c:pt>
                <c:pt idx="76">
                  <c:v>2600</c:v>
                </c:pt>
                <c:pt idx="77">
                  <c:v>2600</c:v>
                </c:pt>
                <c:pt idx="78">
                  <c:v>2600</c:v>
                </c:pt>
                <c:pt idx="79">
                  <c:v>2600</c:v>
                </c:pt>
                <c:pt idx="80">
                  <c:v>2600</c:v>
                </c:pt>
                <c:pt idx="81">
                  <c:v>2600</c:v>
                </c:pt>
                <c:pt idx="82">
                  <c:v>2600</c:v>
                </c:pt>
                <c:pt idx="83">
                  <c:v>2600</c:v>
                </c:pt>
                <c:pt idx="84">
                  <c:v>2600</c:v>
                </c:pt>
                <c:pt idx="85">
                  <c:v>2600</c:v>
                </c:pt>
                <c:pt idx="86">
                  <c:v>2600</c:v>
                </c:pt>
                <c:pt idx="87">
                  <c:v>2600</c:v>
                </c:pt>
                <c:pt idx="88">
                  <c:v>2600</c:v>
                </c:pt>
                <c:pt idx="89">
                  <c:v>2600</c:v>
                </c:pt>
                <c:pt idx="90">
                  <c:v>2600</c:v>
                </c:pt>
                <c:pt idx="91">
                  <c:v>2600</c:v>
                </c:pt>
                <c:pt idx="92">
                  <c:v>2600</c:v>
                </c:pt>
                <c:pt idx="93">
                  <c:v>2600</c:v>
                </c:pt>
                <c:pt idx="94">
                  <c:v>2600</c:v>
                </c:pt>
                <c:pt idx="95">
                  <c:v>2600</c:v>
                </c:pt>
                <c:pt idx="96">
                  <c:v>2600</c:v>
                </c:pt>
                <c:pt idx="97">
                  <c:v>2600</c:v>
                </c:pt>
                <c:pt idx="98">
                  <c:v>2600</c:v>
                </c:pt>
                <c:pt idx="99">
                  <c:v>2600</c:v>
                </c:pt>
                <c:pt idx="100">
                  <c:v>2600</c:v>
                </c:pt>
                <c:pt idx="101">
                  <c:v>2600</c:v>
                </c:pt>
                <c:pt idx="102">
                  <c:v>2600</c:v>
                </c:pt>
                <c:pt idx="103">
                  <c:v>2600</c:v>
                </c:pt>
                <c:pt idx="104">
                  <c:v>2600</c:v>
                </c:pt>
                <c:pt idx="105">
                  <c:v>2600</c:v>
                </c:pt>
                <c:pt idx="106">
                  <c:v>2600</c:v>
                </c:pt>
                <c:pt idx="107">
                  <c:v>2600</c:v>
                </c:pt>
                <c:pt idx="108">
                  <c:v>2600</c:v>
                </c:pt>
                <c:pt idx="109">
                  <c:v>2600</c:v>
                </c:pt>
                <c:pt idx="110">
                  <c:v>2600</c:v>
                </c:pt>
                <c:pt idx="111">
                  <c:v>2600</c:v>
                </c:pt>
                <c:pt idx="112">
                  <c:v>2600</c:v>
                </c:pt>
                <c:pt idx="113">
                  <c:v>2600</c:v>
                </c:pt>
                <c:pt idx="114">
                  <c:v>2600</c:v>
                </c:pt>
                <c:pt idx="115">
                  <c:v>2600</c:v>
                </c:pt>
                <c:pt idx="116">
                  <c:v>2600</c:v>
                </c:pt>
                <c:pt idx="117">
                  <c:v>2600</c:v>
                </c:pt>
                <c:pt idx="118">
                  <c:v>2600</c:v>
                </c:pt>
                <c:pt idx="119">
                  <c:v>2600</c:v>
                </c:pt>
                <c:pt idx="120">
                  <c:v>2600</c:v>
                </c:pt>
                <c:pt idx="121">
                  <c:v>2600</c:v>
                </c:pt>
                <c:pt idx="122">
                  <c:v>2600</c:v>
                </c:pt>
                <c:pt idx="123">
                  <c:v>2600</c:v>
                </c:pt>
                <c:pt idx="124">
                  <c:v>2600</c:v>
                </c:pt>
                <c:pt idx="125">
                  <c:v>2600</c:v>
                </c:pt>
                <c:pt idx="126">
                  <c:v>2600</c:v>
                </c:pt>
                <c:pt idx="127">
                  <c:v>2600</c:v>
                </c:pt>
                <c:pt idx="128">
                  <c:v>2600</c:v>
                </c:pt>
                <c:pt idx="129">
                  <c:v>2600</c:v>
                </c:pt>
                <c:pt idx="130">
                  <c:v>2600</c:v>
                </c:pt>
                <c:pt idx="131">
                  <c:v>2600</c:v>
                </c:pt>
                <c:pt idx="132">
                  <c:v>2600</c:v>
                </c:pt>
                <c:pt idx="133">
                  <c:v>2600</c:v>
                </c:pt>
                <c:pt idx="134">
                  <c:v>2600</c:v>
                </c:pt>
                <c:pt idx="135">
                  <c:v>2600</c:v>
                </c:pt>
                <c:pt idx="136">
                  <c:v>2600</c:v>
                </c:pt>
                <c:pt idx="137">
                  <c:v>2600</c:v>
                </c:pt>
                <c:pt idx="138">
                  <c:v>2600</c:v>
                </c:pt>
                <c:pt idx="139">
                  <c:v>2600</c:v>
                </c:pt>
                <c:pt idx="140">
                  <c:v>2600</c:v>
                </c:pt>
                <c:pt idx="141">
                  <c:v>2600</c:v>
                </c:pt>
                <c:pt idx="142">
                  <c:v>2600</c:v>
                </c:pt>
                <c:pt idx="143">
                  <c:v>2600</c:v>
                </c:pt>
                <c:pt idx="144">
                  <c:v>2600</c:v>
                </c:pt>
                <c:pt idx="145">
                  <c:v>2600</c:v>
                </c:pt>
                <c:pt idx="146">
                  <c:v>2600</c:v>
                </c:pt>
                <c:pt idx="147">
                  <c:v>2600</c:v>
                </c:pt>
                <c:pt idx="148">
                  <c:v>2600</c:v>
                </c:pt>
                <c:pt idx="149">
                  <c:v>2600</c:v>
                </c:pt>
                <c:pt idx="150">
                  <c:v>2600</c:v>
                </c:pt>
                <c:pt idx="151">
                  <c:v>2600</c:v>
                </c:pt>
                <c:pt idx="152">
                  <c:v>2600</c:v>
                </c:pt>
                <c:pt idx="153">
                  <c:v>2600</c:v>
                </c:pt>
                <c:pt idx="154">
                  <c:v>2600</c:v>
                </c:pt>
                <c:pt idx="155">
                  <c:v>2600</c:v>
                </c:pt>
                <c:pt idx="156">
                  <c:v>2600</c:v>
                </c:pt>
                <c:pt idx="157">
                  <c:v>2600</c:v>
                </c:pt>
                <c:pt idx="158">
                  <c:v>2600</c:v>
                </c:pt>
                <c:pt idx="159">
                  <c:v>2600</c:v>
                </c:pt>
                <c:pt idx="160">
                  <c:v>2600</c:v>
                </c:pt>
                <c:pt idx="161">
                  <c:v>2600</c:v>
                </c:pt>
                <c:pt idx="162">
                  <c:v>2600</c:v>
                </c:pt>
                <c:pt idx="163">
                  <c:v>2600</c:v>
                </c:pt>
                <c:pt idx="164">
                  <c:v>2600</c:v>
                </c:pt>
                <c:pt idx="165">
                  <c:v>2600</c:v>
                </c:pt>
                <c:pt idx="166">
                  <c:v>2600</c:v>
                </c:pt>
                <c:pt idx="167">
                  <c:v>2600</c:v>
                </c:pt>
                <c:pt idx="168">
                  <c:v>2600</c:v>
                </c:pt>
                <c:pt idx="169">
                  <c:v>2600</c:v>
                </c:pt>
                <c:pt idx="170">
                  <c:v>2600</c:v>
                </c:pt>
                <c:pt idx="171">
                  <c:v>2600</c:v>
                </c:pt>
                <c:pt idx="172">
                  <c:v>2600</c:v>
                </c:pt>
                <c:pt idx="173">
                  <c:v>2600</c:v>
                </c:pt>
                <c:pt idx="174">
                  <c:v>2600</c:v>
                </c:pt>
                <c:pt idx="175">
                  <c:v>2600</c:v>
                </c:pt>
                <c:pt idx="176">
                  <c:v>2600</c:v>
                </c:pt>
                <c:pt idx="177">
                  <c:v>2600</c:v>
                </c:pt>
                <c:pt idx="178">
                  <c:v>2600</c:v>
                </c:pt>
                <c:pt idx="179">
                  <c:v>2600</c:v>
                </c:pt>
                <c:pt idx="180">
                  <c:v>2600</c:v>
                </c:pt>
                <c:pt idx="181">
                  <c:v>2600</c:v>
                </c:pt>
                <c:pt idx="182">
                  <c:v>2600</c:v>
                </c:pt>
                <c:pt idx="183">
                  <c:v>2600</c:v>
                </c:pt>
                <c:pt idx="184">
                  <c:v>2600</c:v>
                </c:pt>
                <c:pt idx="185">
                  <c:v>2600</c:v>
                </c:pt>
                <c:pt idx="186">
                  <c:v>2600</c:v>
                </c:pt>
                <c:pt idx="187">
                  <c:v>2600</c:v>
                </c:pt>
                <c:pt idx="188">
                  <c:v>2600</c:v>
                </c:pt>
                <c:pt idx="189">
                  <c:v>2600</c:v>
                </c:pt>
                <c:pt idx="190">
                  <c:v>2600</c:v>
                </c:pt>
                <c:pt idx="191">
                  <c:v>2600</c:v>
                </c:pt>
                <c:pt idx="192">
                  <c:v>2600</c:v>
                </c:pt>
                <c:pt idx="193">
                  <c:v>2600</c:v>
                </c:pt>
                <c:pt idx="194">
                  <c:v>2600</c:v>
                </c:pt>
                <c:pt idx="195">
                  <c:v>2600</c:v>
                </c:pt>
                <c:pt idx="196">
                  <c:v>2600</c:v>
                </c:pt>
                <c:pt idx="197">
                  <c:v>2600</c:v>
                </c:pt>
                <c:pt idx="198">
                  <c:v>2600</c:v>
                </c:pt>
                <c:pt idx="199">
                  <c:v>2600</c:v>
                </c:pt>
                <c:pt idx="200">
                  <c:v>2600</c:v>
                </c:pt>
                <c:pt idx="201">
                  <c:v>2600</c:v>
                </c:pt>
                <c:pt idx="202">
                  <c:v>2600</c:v>
                </c:pt>
                <c:pt idx="203">
                  <c:v>2600</c:v>
                </c:pt>
                <c:pt idx="204">
                  <c:v>2600</c:v>
                </c:pt>
                <c:pt idx="205">
                  <c:v>2600</c:v>
                </c:pt>
                <c:pt idx="206">
                  <c:v>2600</c:v>
                </c:pt>
                <c:pt idx="207">
                  <c:v>2600</c:v>
                </c:pt>
                <c:pt idx="208">
                  <c:v>2600</c:v>
                </c:pt>
                <c:pt idx="209">
                  <c:v>2600</c:v>
                </c:pt>
                <c:pt idx="210">
                  <c:v>2600</c:v>
                </c:pt>
                <c:pt idx="211">
                  <c:v>2600</c:v>
                </c:pt>
                <c:pt idx="212">
                  <c:v>2600</c:v>
                </c:pt>
                <c:pt idx="213">
                  <c:v>2600</c:v>
                </c:pt>
                <c:pt idx="214">
                  <c:v>2600</c:v>
                </c:pt>
                <c:pt idx="215">
                  <c:v>2600</c:v>
                </c:pt>
                <c:pt idx="216">
                  <c:v>2600</c:v>
                </c:pt>
                <c:pt idx="217">
                  <c:v>2600</c:v>
                </c:pt>
                <c:pt idx="218">
                  <c:v>2600</c:v>
                </c:pt>
                <c:pt idx="219">
                  <c:v>2600</c:v>
                </c:pt>
                <c:pt idx="220">
                  <c:v>2600</c:v>
                </c:pt>
                <c:pt idx="221">
                  <c:v>2600</c:v>
                </c:pt>
                <c:pt idx="222">
                  <c:v>2600</c:v>
                </c:pt>
                <c:pt idx="223">
                  <c:v>2600</c:v>
                </c:pt>
                <c:pt idx="224">
                  <c:v>2600</c:v>
                </c:pt>
                <c:pt idx="225">
                  <c:v>2600</c:v>
                </c:pt>
                <c:pt idx="226">
                  <c:v>2600</c:v>
                </c:pt>
                <c:pt idx="227">
                  <c:v>2600</c:v>
                </c:pt>
                <c:pt idx="228">
                  <c:v>2600</c:v>
                </c:pt>
                <c:pt idx="229">
                  <c:v>2600</c:v>
                </c:pt>
                <c:pt idx="230">
                  <c:v>2600</c:v>
                </c:pt>
                <c:pt idx="231">
                  <c:v>2600</c:v>
                </c:pt>
                <c:pt idx="232">
                  <c:v>2600</c:v>
                </c:pt>
                <c:pt idx="233">
                  <c:v>2600</c:v>
                </c:pt>
                <c:pt idx="234">
                  <c:v>2600</c:v>
                </c:pt>
                <c:pt idx="235">
                  <c:v>2600</c:v>
                </c:pt>
                <c:pt idx="236">
                  <c:v>2600</c:v>
                </c:pt>
                <c:pt idx="237">
                  <c:v>2600</c:v>
                </c:pt>
                <c:pt idx="238">
                  <c:v>2600</c:v>
                </c:pt>
                <c:pt idx="239">
                  <c:v>2600</c:v>
                </c:pt>
                <c:pt idx="240">
                  <c:v>2600</c:v>
                </c:pt>
                <c:pt idx="241">
                  <c:v>2600</c:v>
                </c:pt>
                <c:pt idx="242">
                  <c:v>2600</c:v>
                </c:pt>
                <c:pt idx="243">
                  <c:v>2600</c:v>
                </c:pt>
                <c:pt idx="244">
                  <c:v>2600</c:v>
                </c:pt>
                <c:pt idx="245">
                  <c:v>2600</c:v>
                </c:pt>
                <c:pt idx="246">
                  <c:v>2600</c:v>
                </c:pt>
                <c:pt idx="247">
                  <c:v>2600</c:v>
                </c:pt>
                <c:pt idx="248">
                  <c:v>2600</c:v>
                </c:pt>
                <c:pt idx="249">
                  <c:v>2600</c:v>
                </c:pt>
                <c:pt idx="250">
                  <c:v>2600</c:v>
                </c:pt>
                <c:pt idx="251">
                  <c:v>2600</c:v>
                </c:pt>
                <c:pt idx="252">
                  <c:v>2600</c:v>
                </c:pt>
                <c:pt idx="253">
                  <c:v>2600</c:v>
                </c:pt>
                <c:pt idx="254">
                  <c:v>2600</c:v>
                </c:pt>
                <c:pt idx="255">
                  <c:v>2600</c:v>
                </c:pt>
                <c:pt idx="256">
                  <c:v>2600</c:v>
                </c:pt>
                <c:pt idx="257">
                  <c:v>2600</c:v>
                </c:pt>
                <c:pt idx="258">
                  <c:v>2600</c:v>
                </c:pt>
                <c:pt idx="259">
                  <c:v>2600</c:v>
                </c:pt>
                <c:pt idx="260">
                  <c:v>2600</c:v>
                </c:pt>
                <c:pt idx="261">
                  <c:v>2600</c:v>
                </c:pt>
                <c:pt idx="262">
                  <c:v>2600</c:v>
                </c:pt>
                <c:pt idx="263">
                  <c:v>2600</c:v>
                </c:pt>
                <c:pt idx="264">
                  <c:v>2600</c:v>
                </c:pt>
                <c:pt idx="265">
                  <c:v>2600</c:v>
                </c:pt>
                <c:pt idx="266">
                  <c:v>2600</c:v>
                </c:pt>
                <c:pt idx="267">
                  <c:v>2600</c:v>
                </c:pt>
                <c:pt idx="268">
                  <c:v>2600</c:v>
                </c:pt>
                <c:pt idx="269">
                  <c:v>2600</c:v>
                </c:pt>
                <c:pt idx="270">
                  <c:v>2600</c:v>
                </c:pt>
                <c:pt idx="271">
                  <c:v>2600</c:v>
                </c:pt>
                <c:pt idx="272">
                  <c:v>2600</c:v>
                </c:pt>
                <c:pt idx="273">
                  <c:v>2600</c:v>
                </c:pt>
                <c:pt idx="274">
                  <c:v>2600</c:v>
                </c:pt>
                <c:pt idx="275">
                  <c:v>2600</c:v>
                </c:pt>
                <c:pt idx="276">
                  <c:v>2600</c:v>
                </c:pt>
                <c:pt idx="277">
                  <c:v>2600</c:v>
                </c:pt>
                <c:pt idx="278">
                  <c:v>2600</c:v>
                </c:pt>
                <c:pt idx="279">
                  <c:v>2600</c:v>
                </c:pt>
                <c:pt idx="280">
                  <c:v>2600</c:v>
                </c:pt>
                <c:pt idx="281">
                  <c:v>2600</c:v>
                </c:pt>
                <c:pt idx="282">
                  <c:v>2600</c:v>
                </c:pt>
                <c:pt idx="283">
                  <c:v>2600</c:v>
                </c:pt>
                <c:pt idx="284">
                  <c:v>2600</c:v>
                </c:pt>
                <c:pt idx="285">
                  <c:v>2600</c:v>
                </c:pt>
                <c:pt idx="286">
                  <c:v>2600</c:v>
                </c:pt>
                <c:pt idx="287">
                  <c:v>2600</c:v>
                </c:pt>
                <c:pt idx="288">
                  <c:v>2600</c:v>
                </c:pt>
                <c:pt idx="289">
                  <c:v>2600</c:v>
                </c:pt>
                <c:pt idx="290">
                  <c:v>2600</c:v>
                </c:pt>
                <c:pt idx="291">
                  <c:v>2600</c:v>
                </c:pt>
                <c:pt idx="292">
                  <c:v>2600</c:v>
                </c:pt>
                <c:pt idx="293">
                  <c:v>2600</c:v>
                </c:pt>
                <c:pt idx="294">
                  <c:v>2600</c:v>
                </c:pt>
                <c:pt idx="295">
                  <c:v>2600</c:v>
                </c:pt>
                <c:pt idx="296">
                  <c:v>2600</c:v>
                </c:pt>
                <c:pt idx="297">
                  <c:v>2600</c:v>
                </c:pt>
                <c:pt idx="298">
                  <c:v>2600</c:v>
                </c:pt>
                <c:pt idx="299">
                  <c:v>2600</c:v>
                </c:pt>
                <c:pt idx="300">
                  <c:v>2600</c:v>
                </c:pt>
                <c:pt idx="301">
                  <c:v>2600</c:v>
                </c:pt>
                <c:pt idx="302">
                  <c:v>2600</c:v>
                </c:pt>
                <c:pt idx="303">
                  <c:v>2600</c:v>
                </c:pt>
                <c:pt idx="304">
                  <c:v>2600</c:v>
                </c:pt>
                <c:pt idx="305">
                  <c:v>2600</c:v>
                </c:pt>
                <c:pt idx="306">
                  <c:v>2600</c:v>
                </c:pt>
                <c:pt idx="307">
                  <c:v>2600</c:v>
                </c:pt>
                <c:pt idx="308">
                  <c:v>2600</c:v>
                </c:pt>
                <c:pt idx="309">
                  <c:v>2600</c:v>
                </c:pt>
                <c:pt idx="310">
                  <c:v>2600</c:v>
                </c:pt>
                <c:pt idx="311">
                  <c:v>2600</c:v>
                </c:pt>
                <c:pt idx="312">
                  <c:v>2600</c:v>
                </c:pt>
                <c:pt idx="313">
                  <c:v>2600</c:v>
                </c:pt>
                <c:pt idx="314">
                  <c:v>2600</c:v>
                </c:pt>
                <c:pt idx="315">
                  <c:v>2600</c:v>
                </c:pt>
                <c:pt idx="316">
                  <c:v>2600</c:v>
                </c:pt>
                <c:pt idx="317">
                  <c:v>2600</c:v>
                </c:pt>
                <c:pt idx="318">
                  <c:v>2600</c:v>
                </c:pt>
                <c:pt idx="319">
                  <c:v>2600</c:v>
                </c:pt>
                <c:pt idx="320">
                  <c:v>2600</c:v>
                </c:pt>
                <c:pt idx="321">
                  <c:v>2600</c:v>
                </c:pt>
                <c:pt idx="322">
                  <c:v>2600</c:v>
                </c:pt>
                <c:pt idx="323">
                  <c:v>2600</c:v>
                </c:pt>
                <c:pt idx="324">
                  <c:v>2600</c:v>
                </c:pt>
                <c:pt idx="325">
                  <c:v>2600</c:v>
                </c:pt>
                <c:pt idx="326">
                  <c:v>2600</c:v>
                </c:pt>
                <c:pt idx="327">
                  <c:v>2600</c:v>
                </c:pt>
                <c:pt idx="328">
                  <c:v>2600</c:v>
                </c:pt>
                <c:pt idx="329">
                  <c:v>2600</c:v>
                </c:pt>
                <c:pt idx="330">
                  <c:v>2600</c:v>
                </c:pt>
                <c:pt idx="331">
                  <c:v>2600</c:v>
                </c:pt>
                <c:pt idx="332">
                  <c:v>2600</c:v>
                </c:pt>
                <c:pt idx="333">
                  <c:v>2600</c:v>
                </c:pt>
                <c:pt idx="334">
                  <c:v>2600</c:v>
                </c:pt>
                <c:pt idx="335">
                  <c:v>2600</c:v>
                </c:pt>
                <c:pt idx="336">
                  <c:v>2600</c:v>
                </c:pt>
                <c:pt idx="337">
                  <c:v>2600</c:v>
                </c:pt>
                <c:pt idx="338">
                  <c:v>2600</c:v>
                </c:pt>
                <c:pt idx="339">
                  <c:v>2600</c:v>
                </c:pt>
                <c:pt idx="340">
                  <c:v>2600</c:v>
                </c:pt>
                <c:pt idx="341">
                  <c:v>2600</c:v>
                </c:pt>
                <c:pt idx="342">
                  <c:v>2600</c:v>
                </c:pt>
                <c:pt idx="343">
                  <c:v>2600</c:v>
                </c:pt>
                <c:pt idx="344">
                  <c:v>2600</c:v>
                </c:pt>
                <c:pt idx="345">
                  <c:v>2600</c:v>
                </c:pt>
                <c:pt idx="346">
                  <c:v>2600</c:v>
                </c:pt>
                <c:pt idx="347">
                  <c:v>2600</c:v>
                </c:pt>
                <c:pt idx="348">
                  <c:v>2600</c:v>
                </c:pt>
                <c:pt idx="349">
                  <c:v>2600</c:v>
                </c:pt>
                <c:pt idx="350">
                  <c:v>2600</c:v>
                </c:pt>
                <c:pt idx="351">
                  <c:v>2600</c:v>
                </c:pt>
                <c:pt idx="352">
                  <c:v>2600</c:v>
                </c:pt>
                <c:pt idx="353">
                  <c:v>2600</c:v>
                </c:pt>
                <c:pt idx="354">
                  <c:v>2600</c:v>
                </c:pt>
                <c:pt idx="355">
                  <c:v>2600</c:v>
                </c:pt>
                <c:pt idx="356">
                  <c:v>2600</c:v>
                </c:pt>
                <c:pt idx="357">
                  <c:v>2600</c:v>
                </c:pt>
                <c:pt idx="358">
                  <c:v>2600</c:v>
                </c:pt>
                <c:pt idx="359">
                  <c:v>2600</c:v>
                </c:pt>
                <c:pt idx="360">
                  <c:v>2600</c:v>
                </c:pt>
                <c:pt idx="361">
                  <c:v>2600</c:v>
                </c:pt>
                <c:pt idx="362">
                  <c:v>2600</c:v>
                </c:pt>
                <c:pt idx="363">
                  <c:v>2600</c:v>
                </c:pt>
                <c:pt idx="364">
                  <c:v>2600</c:v>
                </c:pt>
                <c:pt idx="365">
                  <c:v>2600</c:v>
                </c:pt>
                <c:pt idx="366">
                  <c:v>2600</c:v>
                </c:pt>
                <c:pt idx="367">
                  <c:v>2600</c:v>
                </c:pt>
                <c:pt idx="368">
                  <c:v>2600</c:v>
                </c:pt>
                <c:pt idx="369">
                  <c:v>2600</c:v>
                </c:pt>
                <c:pt idx="370">
                  <c:v>2600</c:v>
                </c:pt>
                <c:pt idx="371">
                  <c:v>2600</c:v>
                </c:pt>
                <c:pt idx="372">
                  <c:v>2600</c:v>
                </c:pt>
                <c:pt idx="373">
                  <c:v>2600</c:v>
                </c:pt>
                <c:pt idx="374">
                  <c:v>2600</c:v>
                </c:pt>
                <c:pt idx="375">
                  <c:v>2600</c:v>
                </c:pt>
                <c:pt idx="376">
                  <c:v>2600</c:v>
                </c:pt>
                <c:pt idx="377">
                  <c:v>2600</c:v>
                </c:pt>
                <c:pt idx="378">
                  <c:v>2600</c:v>
                </c:pt>
                <c:pt idx="379">
                  <c:v>2600</c:v>
                </c:pt>
                <c:pt idx="380">
                  <c:v>2600</c:v>
                </c:pt>
                <c:pt idx="381">
                  <c:v>2600</c:v>
                </c:pt>
                <c:pt idx="382">
                  <c:v>2600</c:v>
                </c:pt>
                <c:pt idx="383">
                  <c:v>2600</c:v>
                </c:pt>
                <c:pt idx="384">
                  <c:v>2600</c:v>
                </c:pt>
                <c:pt idx="385">
                  <c:v>2600</c:v>
                </c:pt>
                <c:pt idx="386">
                  <c:v>2600</c:v>
                </c:pt>
                <c:pt idx="387">
                  <c:v>2600</c:v>
                </c:pt>
                <c:pt idx="388">
                  <c:v>2600</c:v>
                </c:pt>
                <c:pt idx="389">
                  <c:v>2600</c:v>
                </c:pt>
                <c:pt idx="390">
                  <c:v>2600</c:v>
                </c:pt>
                <c:pt idx="391">
                  <c:v>2600</c:v>
                </c:pt>
                <c:pt idx="392">
                  <c:v>2600</c:v>
                </c:pt>
                <c:pt idx="393">
                  <c:v>2600</c:v>
                </c:pt>
                <c:pt idx="394">
                  <c:v>2600</c:v>
                </c:pt>
                <c:pt idx="395">
                  <c:v>2600</c:v>
                </c:pt>
                <c:pt idx="396">
                  <c:v>2600</c:v>
                </c:pt>
                <c:pt idx="397">
                  <c:v>2600</c:v>
                </c:pt>
                <c:pt idx="398">
                  <c:v>2600</c:v>
                </c:pt>
                <c:pt idx="399">
                  <c:v>2600</c:v>
                </c:pt>
                <c:pt idx="400">
                  <c:v>2600</c:v>
                </c:pt>
                <c:pt idx="401">
                  <c:v>2600</c:v>
                </c:pt>
                <c:pt idx="402">
                  <c:v>2600</c:v>
                </c:pt>
                <c:pt idx="403">
                  <c:v>2600</c:v>
                </c:pt>
                <c:pt idx="404">
                  <c:v>2600</c:v>
                </c:pt>
                <c:pt idx="405">
                  <c:v>2600</c:v>
                </c:pt>
                <c:pt idx="406">
                  <c:v>2600</c:v>
                </c:pt>
                <c:pt idx="407">
                  <c:v>2600</c:v>
                </c:pt>
                <c:pt idx="408">
                  <c:v>2600</c:v>
                </c:pt>
                <c:pt idx="409">
                  <c:v>2600</c:v>
                </c:pt>
                <c:pt idx="410">
                  <c:v>2600</c:v>
                </c:pt>
                <c:pt idx="411">
                  <c:v>2600</c:v>
                </c:pt>
                <c:pt idx="412">
                  <c:v>2600</c:v>
                </c:pt>
                <c:pt idx="413">
                  <c:v>2600</c:v>
                </c:pt>
                <c:pt idx="414">
                  <c:v>2600</c:v>
                </c:pt>
                <c:pt idx="415">
                  <c:v>2600</c:v>
                </c:pt>
                <c:pt idx="416">
                  <c:v>2600</c:v>
                </c:pt>
                <c:pt idx="417">
                  <c:v>2600</c:v>
                </c:pt>
                <c:pt idx="418">
                  <c:v>2600</c:v>
                </c:pt>
                <c:pt idx="419">
                  <c:v>2600</c:v>
                </c:pt>
                <c:pt idx="420">
                  <c:v>2600</c:v>
                </c:pt>
                <c:pt idx="421">
                  <c:v>2600</c:v>
                </c:pt>
                <c:pt idx="422">
                  <c:v>2600</c:v>
                </c:pt>
                <c:pt idx="423">
                  <c:v>2600</c:v>
                </c:pt>
                <c:pt idx="424">
                  <c:v>2600</c:v>
                </c:pt>
                <c:pt idx="425">
                  <c:v>2600</c:v>
                </c:pt>
                <c:pt idx="426">
                  <c:v>2600</c:v>
                </c:pt>
                <c:pt idx="427">
                  <c:v>2600</c:v>
                </c:pt>
                <c:pt idx="428">
                  <c:v>2600</c:v>
                </c:pt>
                <c:pt idx="429">
                  <c:v>2600</c:v>
                </c:pt>
                <c:pt idx="430">
                  <c:v>2600</c:v>
                </c:pt>
                <c:pt idx="431">
                  <c:v>2600</c:v>
                </c:pt>
                <c:pt idx="432">
                  <c:v>2600</c:v>
                </c:pt>
                <c:pt idx="433">
                  <c:v>2600</c:v>
                </c:pt>
                <c:pt idx="434">
                  <c:v>2600</c:v>
                </c:pt>
                <c:pt idx="435">
                  <c:v>2600</c:v>
                </c:pt>
                <c:pt idx="436">
                  <c:v>2600</c:v>
                </c:pt>
                <c:pt idx="437">
                  <c:v>2600</c:v>
                </c:pt>
                <c:pt idx="438">
                  <c:v>2600</c:v>
                </c:pt>
                <c:pt idx="439">
                  <c:v>2600</c:v>
                </c:pt>
                <c:pt idx="440">
                  <c:v>2600</c:v>
                </c:pt>
                <c:pt idx="441">
                  <c:v>2600</c:v>
                </c:pt>
                <c:pt idx="442">
                  <c:v>2600</c:v>
                </c:pt>
                <c:pt idx="443">
                  <c:v>2600</c:v>
                </c:pt>
                <c:pt idx="444">
                  <c:v>2600</c:v>
                </c:pt>
                <c:pt idx="445">
                  <c:v>2600</c:v>
                </c:pt>
                <c:pt idx="446">
                  <c:v>2600</c:v>
                </c:pt>
                <c:pt idx="447">
                  <c:v>2600</c:v>
                </c:pt>
                <c:pt idx="448">
                  <c:v>2600</c:v>
                </c:pt>
                <c:pt idx="449">
                  <c:v>2600</c:v>
                </c:pt>
                <c:pt idx="450">
                  <c:v>2600</c:v>
                </c:pt>
                <c:pt idx="451">
                  <c:v>2600</c:v>
                </c:pt>
                <c:pt idx="452">
                  <c:v>2600</c:v>
                </c:pt>
                <c:pt idx="453">
                  <c:v>2600</c:v>
                </c:pt>
                <c:pt idx="454">
                  <c:v>2600</c:v>
                </c:pt>
                <c:pt idx="455">
                  <c:v>2600</c:v>
                </c:pt>
                <c:pt idx="456">
                  <c:v>2600</c:v>
                </c:pt>
                <c:pt idx="457">
                  <c:v>2600</c:v>
                </c:pt>
                <c:pt idx="458">
                  <c:v>2600</c:v>
                </c:pt>
                <c:pt idx="459">
                  <c:v>2600</c:v>
                </c:pt>
                <c:pt idx="460">
                  <c:v>2600</c:v>
                </c:pt>
                <c:pt idx="461">
                  <c:v>2600</c:v>
                </c:pt>
                <c:pt idx="462">
                  <c:v>2600</c:v>
                </c:pt>
                <c:pt idx="463">
                  <c:v>2600</c:v>
                </c:pt>
                <c:pt idx="464">
                  <c:v>2600</c:v>
                </c:pt>
                <c:pt idx="465">
                  <c:v>2600</c:v>
                </c:pt>
                <c:pt idx="466">
                  <c:v>2600</c:v>
                </c:pt>
                <c:pt idx="467">
                  <c:v>2600</c:v>
                </c:pt>
                <c:pt idx="468">
                  <c:v>2600</c:v>
                </c:pt>
                <c:pt idx="469">
                  <c:v>2600</c:v>
                </c:pt>
                <c:pt idx="470">
                  <c:v>2600</c:v>
                </c:pt>
                <c:pt idx="471">
                  <c:v>2600</c:v>
                </c:pt>
                <c:pt idx="472">
                  <c:v>2600</c:v>
                </c:pt>
                <c:pt idx="473">
                  <c:v>2600</c:v>
                </c:pt>
                <c:pt idx="474">
                  <c:v>2600</c:v>
                </c:pt>
                <c:pt idx="475">
                  <c:v>2600</c:v>
                </c:pt>
                <c:pt idx="476">
                  <c:v>2600</c:v>
                </c:pt>
                <c:pt idx="477">
                  <c:v>2600</c:v>
                </c:pt>
                <c:pt idx="478">
                  <c:v>2600</c:v>
                </c:pt>
                <c:pt idx="479">
                  <c:v>2600</c:v>
                </c:pt>
                <c:pt idx="480">
                  <c:v>2600</c:v>
                </c:pt>
                <c:pt idx="481">
                  <c:v>2600</c:v>
                </c:pt>
                <c:pt idx="482">
                  <c:v>2600</c:v>
                </c:pt>
                <c:pt idx="483">
                  <c:v>2600</c:v>
                </c:pt>
                <c:pt idx="484">
                  <c:v>2600</c:v>
                </c:pt>
                <c:pt idx="485">
                  <c:v>2600</c:v>
                </c:pt>
                <c:pt idx="486">
                  <c:v>2600</c:v>
                </c:pt>
                <c:pt idx="487">
                  <c:v>2600</c:v>
                </c:pt>
                <c:pt idx="488">
                  <c:v>2600</c:v>
                </c:pt>
                <c:pt idx="489">
                  <c:v>2600</c:v>
                </c:pt>
                <c:pt idx="490">
                  <c:v>2600</c:v>
                </c:pt>
                <c:pt idx="491">
                  <c:v>2600</c:v>
                </c:pt>
                <c:pt idx="492">
                  <c:v>2600</c:v>
                </c:pt>
                <c:pt idx="493">
                  <c:v>2600</c:v>
                </c:pt>
                <c:pt idx="494">
                  <c:v>2600</c:v>
                </c:pt>
                <c:pt idx="495">
                  <c:v>2600</c:v>
                </c:pt>
                <c:pt idx="496">
                  <c:v>2600</c:v>
                </c:pt>
                <c:pt idx="497">
                  <c:v>2600</c:v>
                </c:pt>
                <c:pt idx="498">
                  <c:v>2600</c:v>
                </c:pt>
                <c:pt idx="499">
                  <c:v>2600</c:v>
                </c:pt>
                <c:pt idx="500">
                  <c:v>2600</c:v>
                </c:pt>
                <c:pt idx="501">
                  <c:v>2600</c:v>
                </c:pt>
                <c:pt idx="502">
                  <c:v>2600</c:v>
                </c:pt>
                <c:pt idx="503">
                  <c:v>2600</c:v>
                </c:pt>
                <c:pt idx="504">
                  <c:v>2600</c:v>
                </c:pt>
                <c:pt idx="505">
                  <c:v>2600</c:v>
                </c:pt>
                <c:pt idx="506">
                  <c:v>2600</c:v>
                </c:pt>
                <c:pt idx="507">
                  <c:v>2600</c:v>
                </c:pt>
                <c:pt idx="508">
                  <c:v>2600</c:v>
                </c:pt>
                <c:pt idx="509">
                  <c:v>2600</c:v>
                </c:pt>
                <c:pt idx="510">
                  <c:v>2600</c:v>
                </c:pt>
                <c:pt idx="511">
                  <c:v>2600</c:v>
                </c:pt>
                <c:pt idx="512">
                  <c:v>2600</c:v>
                </c:pt>
                <c:pt idx="513">
                  <c:v>2600</c:v>
                </c:pt>
                <c:pt idx="514">
                  <c:v>2600</c:v>
                </c:pt>
                <c:pt idx="515">
                  <c:v>2600</c:v>
                </c:pt>
                <c:pt idx="516">
                  <c:v>2600</c:v>
                </c:pt>
                <c:pt idx="517">
                  <c:v>2600</c:v>
                </c:pt>
                <c:pt idx="518">
                  <c:v>2600</c:v>
                </c:pt>
                <c:pt idx="519">
                  <c:v>2600</c:v>
                </c:pt>
                <c:pt idx="520">
                  <c:v>2600</c:v>
                </c:pt>
                <c:pt idx="521">
                  <c:v>2600</c:v>
                </c:pt>
                <c:pt idx="522">
                  <c:v>2600</c:v>
                </c:pt>
                <c:pt idx="523">
                  <c:v>2600</c:v>
                </c:pt>
                <c:pt idx="524">
                  <c:v>2600</c:v>
                </c:pt>
                <c:pt idx="525">
                  <c:v>2600</c:v>
                </c:pt>
                <c:pt idx="526">
                  <c:v>2600</c:v>
                </c:pt>
                <c:pt idx="527">
                  <c:v>2600</c:v>
                </c:pt>
                <c:pt idx="528">
                  <c:v>2600</c:v>
                </c:pt>
                <c:pt idx="529">
                  <c:v>2600</c:v>
                </c:pt>
                <c:pt idx="530">
                  <c:v>2600</c:v>
                </c:pt>
                <c:pt idx="531">
                  <c:v>2600</c:v>
                </c:pt>
                <c:pt idx="532">
                  <c:v>2600</c:v>
                </c:pt>
                <c:pt idx="533">
                  <c:v>2600</c:v>
                </c:pt>
                <c:pt idx="534">
                  <c:v>2600</c:v>
                </c:pt>
                <c:pt idx="535">
                  <c:v>2600</c:v>
                </c:pt>
                <c:pt idx="536">
                  <c:v>2600</c:v>
                </c:pt>
                <c:pt idx="537">
                  <c:v>2600</c:v>
                </c:pt>
                <c:pt idx="538">
                  <c:v>2600</c:v>
                </c:pt>
                <c:pt idx="539">
                  <c:v>2600</c:v>
                </c:pt>
                <c:pt idx="540">
                  <c:v>2600</c:v>
                </c:pt>
                <c:pt idx="541">
                  <c:v>2600</c:v>
                </c:pt>
                <c:pt idx="542">
                  <c:v>2600</c:v>
                </c:pt>
                <c:pt idx="543">
                  <c:v>2600</c:v>
                </c:pt>
                <c:pt idx="544">
                  <c:v>2600</c:v>
                </c:pt>
                <c:pt idx="545">
                  <c:v>2600</c:v>
                </c:pt>
                <c:pt idx="546">
                  <c:v>2600</c:v>
                </c:pt>
                <c:pt idx="547">
                  <c:v>2600</c:v>
                </c:pt>
                <c:pt idx="548">
                  <c:v>2600</c:v>
                </c:pt>
                <c:pt idx="549">
                  <c:v>2600</c:v>
                </c:pt>
                <c:pt idx="550">
                  <c:v>2600</c:v>
                </c:pt>
                <c:pt idx="551">
                  <c:v>2600</c:v>
                </c:pt>
                <c:pt idx="552">
                  <c:v>2600</c:v>
                </c:pt>
                <c:pt idx="553">
                  <c:v>2600</c:v>
                </c:pt>
                <c:pt idx="554">
                  <c:v>2600</c:v>
                </c:pt>
                <c:pt idx="555">
                  <c:v>2600</c:v>
                </c:pt>
                <c:pt idx="556">
                  <c:v>2600</c:v>
                </c:pt>
                <c:pt idx="557">
                  <c:v>2600</c:v>
                </c:pt>
                <c:pt idx="558">
                  <c:v>2600</c:v>
                </c:pt>
                <c:pt idx="559">
                  <c:v>2600</c:v>
                </c:pt>
                <c:pt idx="560">
                  <c:v>2600</c:v>
                </c:pt>
                <c:pt idx="561">
                  <c:v>2600</c:v>
                </c:pt>
                <c:pt idx="562">
                  <c:v>2600</c:v>
                </c:pt>
                <c:pt idx="563">
                  <c:v>2600</c:v>
                </c:pt>
                <c:pt idx="564">
                  <c:v>2600</c:v>
                </c:pt>
                <c:pt idx="565">
                  <c:v>2600</c:v>
                </c:pt>
                <c:pt idx="566">
                  <c:v>2600</c:v>
                </c:pt>
                <c:pt idx="567">
                  <c:v>2600</c:v>
                </c:pt>
                <c:pt idx="568">
                  <c:v>2600</c:v>
                </c:pt>
                <c:pt idx="569">
                  <c:v>2600</c:v>
                </c:pt>
                <c:pt idx="570">
                  <c:v>2600</c:v>
                </c:pt>
                <c:pt idx="571">
                  <c:v>2600</c:v>
                </c:pt>
                <c:pt idx="572">
                  <c:v>2600</c:v>
                </c:pt>
                <c:pt idx="573">
                  <c:v>2600</c:v>
                </c:pt>
                <c:pt idx="574">
                  <c:v>2600</c:v>
                </c:pt>
                <c:pt idx="575">
                  <c:v>2600</c:v>
                </c:pt>
                <c:pt idx="576">
                  <c:v>2600</c:v>
                </c:pt>
                <c:pt idx="577">
                  <c:v>2600</c:v>
                </c:pt>
                <c:pt idx="578">
                  <c:v>2600</c:v>
                </c:pt>
                <c:pt idx="579">
                  <c:v>2600</c:v>
                </c:pt>
                <c:pt idx="580">
                  <c:v>2600</c:v>
                </c:pt>
                <c:pt idx="581">
                  <c:v>2600</c:v>
                </c:pt>
                <c:pt idx="582">
                  <c:v>2600</c:v>
                </c:pt>
                <c:pt idx="583">
                  <c:v>2600</c:v>
                </c:pt>
                <c:pt idx="584">
                  <c:v>2600</c:v>
                </c:pt>
                <c:pt idx="585">
                  <c:v>2600</c:v>
                </c:pt>
                <c:pt idx="586">
                  <c:v>2600</c:v>
                </c:pt>
                <c:pt idx="587">
                  <c:v>2600</c:v>
                </c:pt>
                <c:pt idx="588">
                  <c:v>2600</c:v>
                </c:pt>
                <c:pt idx="589">
                  <c:v>2600</c:v>
                </c:pt>
                <c:pt idx="590">
                  <c:v>2600</c:v>
                </c:pt>
                <c:pt idx="591">
                  <c:v>2600</c:v>
                </c:pt>
                <c:pt idx="592">
                  <c:v>2600</c:v>
                </c:pt>
                <c:pt idx="593">
                  <c:v>2600</c:v>
                </c:pt>
                <c:pt idx="594">
                  <c:v>2600</c:v>
                </c:pt>
                <c:pt idx="595">
                  <c:v>2600</c:v>
                </c:pt>
                <c:pt idx="596">
                  <c:v>2600</c:v>
                </c:pt>
                <c:pt idx="597">
                  <c:v>2600</c:v>
                </c:pt>
                <c:pt idx="598">
                  <c:v>2600</c:v>
                </c:pt>
                <c:pt idx="599">
                  <c:v>2600</c:v>
                </c:pt>
                <c:pt idx="600">
                  <c:v>2600</c:v>
                </c:pt>
                <c:pt idx="601">
                  <c:v>2600</c:v>
                </c:pt>
                <c:pt idx="602">
                  <c:v>2600</c:v>
                </c:pt>
                <c:pt idx="603">
                  <c:v>2600</c:v>
                </c:pt>
                <c:pt idx="604">
                  <c:v>2600</c:v>
                </c:pt>
                <c:pt idx="605">
                  <c:v>2600</c:v>
                </c:pt>
                <c:pt idx="606">
                  <c:v>2600</c:v>
                </c:pt>
                <c:pt idx="607">
                  <c:v>2600</c:v>
                </c:pt>
                <c:pt idx="608">
                  <c:v>2600</c:v>
                </c:pt>
                <c:pt idx="609">
                  <c:v>2600</c:v>
                </c:pt>
                <c:pt idx="610">
                  <c:v>2600</c:v>
                </c:pt>
                <c:pt idx="611">
                  <c:v>2600</c:v>
                </c:pt>
                <c:pt idx="612">
                  <c:v>2600</c:v>
                </c:pt>
                <c:pt idx="613">
                  <c:v>2600</c:v>
                </c:pt>
                <c:pt idx="614">
                  <c:v>2600</c:v>
                </c:pt>
                <c:pt idx="615">
                  <c:v>2600</c:v>
                </c:pt>
                <c:pt idx="616">
                  <c:v>2600</c:v>
                </c:pt>
                <c:pt idx="617">
                  <c:v>2600</c:v>
                </c:pt>
                <c:pt idx="618">
                  <c:v>2600</c:v>
                </c:pt>
                <c:pt idx="619">
                  <c:v>2600</c:v>
                </c:pt>
                <c:pt idx="620">
                  <c:v>2600</c:v>
                </c:pt>
                <c:pt idx="621">
                  <c:v>2600</c:v>
                </c:pt>
                <c:pt idx="622">
                  <c:v>2600</c:v>
                </c:pt>
                <c:pt idx="623">
                  <c:v>2600</c:v>
                </c:pt>
                <c:pt idx="624">
                  <c:v>2600</c:v>
                </c:pt>
                <c:pt idx="625">
                  <c:v>2600</c:v>
                </c:pt>
                <c:pt idx="626">
                  <c:v>2600</c:v>
                </c:pt>
                <c:pt idx="627">
                  <c:v>2600</c:v>
                </c:pt>
                <c:pt idx="628">
                  <c:v>2600</c:v>
                </c:pt>
                <c:pt idx="629">
                  <c:v>2600</c:v>
                </c:pt>
                <c:pt idx="630">
                  <c:v>2600</c:v>
                </c:pt>
                <c:pt idx="631">
                  <c:v>2600</c:v>
                </c:pt>
                <c:pt idx="632">
                  <c:v>2600</c:v>
                </c:pt>
                <c:pt idx="633">
                  <c:v>2600</c:v>
                </c:pt>
                <c:pt idx="634">
                  <c:v>2600</c:v>
                </c:pt>
                <c:pt idx="635">
                  <c:v>2600</c:v>
                </c:pt>
                <c:pt idx="636">
                  <c:v>2600</c:v>
                </c:pt>
                <c:pt idx="637">
                  <c:v>2600</c:v>
                </c:pt>
                <c:pt idx="638">
                  <c:v>2600</c:v>
                </c:pt>
                <c:pt idx="639">
                  <c:v>2600</c:v>
                </c:pt>
                <c:pt idx="640">
                  <c:v>2600</c:v>
                </c:pt>
                <c:pt idx="641">
                  <c:v>2600</c:v>
                </c:pt>
                <c:pt idx="642">
                  <c:v>2600</c:v>
                </c:pt>
                <c:pt idx="643">
                  <c:v>2600</c:v>
                </c:pt>
                <c:pt idx="644">
                  <c:v>2600</c:v>
                </c:pt>
                <c:pt idx="645">
                  <c:v>2600</c:v>
                </c:pt>
                <c:pt idx="646">
                  <c:v>2600</c:v>
                </c:pt>
                <c:pt idx="647">
                  <c:v>2600</c:v>
                </c:pt>
                <c:pt idx="648">
                  <c:v>2600</c:v>
                </c:pt>
                <c:pt idx="649">
                  <c:v>2600</c:v>
                </c:pt>
                <c:pt idx="650">
                  <c:v>2600</c:v>
                </c:pt>
                <c:pt idx="651">
                  <c:v>2600</c:v>
                </c:pt>
                <c:pt idx="652">
                  <c:v>2600</c:v>
                </c:pt>
                <c:pt idx="653">
                  <c:v>2600</c:v>
                </c:pt>
                <c:pt idx="654">
                  <c:v>2600</c:v>
                </c:pt>
                <c:pt idx="655">
                  <c:v>2600</c:v>
                </c:pt>
                <c:pt idx="656">
                  <c:v>2600</c:v>
                </c:pt>
                <c:pt idx="657">
                  <c:v>2600</c:v>
                </c:pt>
                <c:pt idx="658">
                  <c:v>2600</c:v>
                </c:pt>
                <c:pt idx="659">
                  <c:v>2600</c:v>
                </c:pt>
                <c:pt idx="660">
                  <c:v>2600</c:v>
                </c:pt>
                <c:pt idx="661">
                  <c:v>2600</c:v>
                </c:pt>
                <c:pt idx="662">
                  <c:v>2600</c:v>
                </c:pt>
                <c:pt idx="663">
                  <c:v>2600</c:v>
                </c:pt>
                <c:pt idx="664">
                  <c:v>2600</c:v>
                </c:pt>
                <c:pt idx="665">
                  <c:v>2600</c:v>
                </c:pt>
                <c:pt idx="666">
                  <c:v>2600</c:v>
                </c:pt>
                <c:pt idx="667">
                  <c:v>2600</c:v>
                </c:pt>
                <c:pt idx="668">
                  <c:v>2600</c:v>
                </c:pt>
                <c:pt idx="669">
                  <c:v>2600</c:v>
                </c:pt>
                <c:pt idx="670">
                  <c:v>2600</c:v>
                </c:pt>
                <c:pt idx="671">
                  <c:v>2600</c:v>
                </c:pt>
                <c:pt idx="672">
                  <c:v>2600</c:v>
                </c:pt>
                <c:pt idx="673">
                  <c:v>2600</c:v>
                </c:pt>
                <c:pt idx="674">
                  <c:v>2600</c:v>
                </c:pt>
                <c:pt idx="675">
                  <c:v>2600</c:v>
                </c:pt>
                <c:pt idx="676">
                  <c:v>2600</c:v>
                </c:pt>
                <c:pt idx="677">
                  <c:v>2600</c:v>
                </c:pt>
                <c:pt idx="678">
                  <c:v>2600</c:v>
                </c:pt>
                <c:pt idx="679">
                  <c:v>2600</c:v>
                </c:pt>
                <c:pt idx="680">
                  <c:v>2600</c:v>
                </c:pt>
                <c:pt idx="681">
                  <c:v>2600</c:v>
                </c:pt>
                <c:pt idx="682">
                  <c:v>2600</c:v>
                </c:pt>
                <c:pt idx="683">
                  <c:v>2600</c:v>
                </c:pt>
                <c:pt idx="684">
                  <c:v>2600</c:v>
                </c:pt>
                <c:pt idx="685">
                  <c:v>2600</c:v>
                </c:pt>
                <c:pt idx="686">
                  <c:v>2600</c:v>
                </c:pt>
                <c:pt idx="687">
                  <c:v>2600</c:v>
                </c:pt>
                <c:pt idx="688">
                  <c:v>2600</c:v>
                </c:pt>
                <c:pt idx="689">
                  <c:v>2600</c:v>
                </c:pt>
                <c:pt idx="690">
                  <c:v>2600</c:v>
                </c:pt>
                <c:pt idx="691">
                  <c:v>2600</c:v>
                </c:pt>
                <c:pt idx="692">
                  <c:v>2600</c:v>
                </c:pt>
                <c:pt idx="693">
                  <c:v>2600</c:v>
                </c:pt>
                <c:pt idx="694">
                  <c:v>2600</c:v>
                </c:pt>
                <c:pt idx="695">
                  <c:v>2600</c:v>
                </c:pt>
                <c:pt idx="696">
                  <c:v>2600</c:v>
                </c:pt>
                <c:pt idx="697">
                  <c:v>2600</c:v>
                </c:pt>
                <c:pt idx="698">
                  <c:v>2600</c:v>
                </c:pt>
                <c:pt idx="699">
                  <c:v>2600</c:v>
                </c:pt>
                <c:pt idx="700">
                  <c:v>2600</c:v>
                </c:pt>
                <c:pt idx="701">
                  <c:v>2600</c:v>
                </c:pt>
                <c:pt idx="702">
                  <c:v>2600</c:v>
                </c:pt>
                <c:pt idx="703">
                  <c:v>2600</c:v>
                </c:pt>
                <c:pt idx="704">
                  <c:v>2600</c:v>
                </c:pt>
                <c:pt idx="705">
                  <c:v>2600</c:v>
                </c:pt>
                <c:pt idx="706">
                  <c:v>2600</c:v>
                </c:pt>
                <c:pt idx="707">
                  <c:v>2600</c:v>
                </c:pt>
                <c:pt idx="708">
                  <c:v>2600</c:v>
                </c:pt>
                <c:pt idx="709">
                  <c:v>2600</c:v>
                </c:pt>
                <c:pt idx="710">
                  <c:v>2600</c:v>
                </c:pt>
                <c:pt idx="711">
                  <c:v>2600</c:v>
                </c:pt>
                <c:pt idx="712">
                  <c:v>2600</c:v>
                </c:pt>
                <c:pt idx="713">
                  <c:v>2600</c:v>
                </c:pt>
                <c:pt idx="714">
                  <c:v>2600</c:v>
                </c:pt>
                <c:pt idx="715">
                  <c:v>2600</c:v>
                </c:pt>
                <c:pt idx="716">
                  <c:v>2600</c:v>
                </c:pt>
                <c:pt idx="717">
                  <c:v>2600</c:v>
                </c:pt>
                <c:pt idx="718">
                  <c:v>2600</c:v>
                </c:pt>
                <c:pt idx="719">
                  <c:v>2600</c:v>
                </c:pt>
                <c:pt idx="720">
                  <c:v>2600</c:v>
                </c:pt>
                <c:pt idx="721">
                  <c:v>2600</c:v>
                </c:pt>
                <c:pt idx="722">
                  <c:v>2600</c:v>
                </c:pt>
                <c:pt idx="723">
                  <c:v>2600</c:v>
                </c:pt>
                <c:pt idx="724">
                  <c:v>2600</c:v>
                </c:pt>
                <c:pt idx="725">
                  <c:v>2600</c:v>
                </c:pt>
                <c:pt idx="726">
                  <c:v>2600</c:v>
                </c:pt>
                <c:pt idx="727">
                  <c:v>2600</c:v>
                </c:pt>
                <c:pt idx="728">
                  <c:v>2600</c:v>
                </c:pt>
                <c:pt idx="729">
                  <c:v>2600</c:v>
                </c:pt>
                <c:pt idx="730">
                  <c:v>2600</c:v>
                </c:pt>
                <c:pt idx="731">
                  <c:v>2600</c:v>
                </c:pt>
                <c:pt idx="732">
                  <c:v>2600</c:v>
                </c:pt>
                <c:pt idx="733">
                  <c:v>2600</c:v>
                </c:pt>
                <c:pt idx="734">
                  <c:v>2600</c:v>
                </c:pt>
                <c:pt idx="735">
                  <c:v>2600</c:v>
                </c:pt>
                <c:pt idx="736">
                  <c:v>2600</c:v>
                </c:pt>
                <c:pt idx="737">
                  <c:v>2600</c:v>
                </c:pt>
                <c:pt idx="738">
                  <c:v>2600</c:v>
                </c:pt>
                <c:pt idx="739">
                  <c:v>2600</c:v>
                </c:pt>
                <c:pt idx="740">
                  <c:v>2600</c:v>
                </c:pt>
                <c:pt idx="741">
                  <c:v>2600</c:v>
                </c:pt>
                <c:pt idx="742">
                  <c:v>2600</c:v>
                </c:pt>
                <c:pt idx="743">
                  <c:v>2600</c:v>
                </c:pt>
                <c:pt idx="744">
                  <c:v>2600</c:v>
                </c:pt>
                <c:pt idx="745">
                  <c:v>2600</c:v>
                </c:pt>
                <c:pt idx="746">
                  <c:v>2600</c:v>
                </c:pt>
                <c:pt idx="747">
                  <c:v>2600</c:v>
                </c:pt>
                <c:pt idx="748">
                  <c:v>2600</c:v>
                </c:pt>
                <c:pt idx="749">
                  <c:v>2600</c:v>
                </c:pt>
                <c:pt idx="750">
                  <c:v>2600</c:v>
                </c:pt>
                <c:pt idx="751">
                  <c:v>2600</c:v>
                </c:pt>
                <c:pt idx="752">
                  <c:v>2600</c:v>
                </c:pt>
                <c:pt idx="753">
                  <c:v>2600</c:v>
                </c:pt>
                <c:pt idx="754">
                  <c:v>2600</c:v>
                </c:pt>
                <c:pt idx="755">
                  <c:v>2600</c:v>
                </c:pt>
                <c:pt idx="756">
                  <c:v>2600</c:v>
                </c:pt>
                <c:pt idx="757">
                  <c:v>2600</c:v>
                </c:pt>
                <c:pt idx="758">
                  <c:v>2600</c:v>
                </c:pt>
                <c:pt idx="759">
                  <c:v>2600</c:v>
                </c:pt>
                <c:pt idx="760">
                  <c:v>2600</c:v>
                </c:pt>
                <c:pt idx="761">
                  <c:v>2600</c:v>
                </c:pt>
                <c:pt idx="762">
                  <c:v>2600</c:v>
                </c:pt>
                <c:pt idx="763">
                  <c:v>2600</c:v>
                </c:pt>
                <c:pt idx="764">
                  <c:v>2600</c:v>
                </c:pt>
                <c:pt idx="765">
                  <c:v>2600</c:v>
                </c:pt>
                <c:pt idx="766">
                  <c:v>2600</c:v>
                </c:pt>
                <c:pt idx="767">
                  <c:v>2600</c:v>
                </c:pt>
                <c:pt idx="768">
                  <c:v>2600</c:v>
                </c:pt>
                <c:pt idx="769">
                  <c:v>2600</c:v>
                </c:pt>
                <c:pt idx="770">
                  <c:v>2600</c:v>
                </c:pt>
                <c:pt idx="771">
                  <c:v>2600</c:v>
                </c:pt>
                <c:pt idx="772">
                  <c:v>2600</c:v>
                </c:pt>
                <c:pt idx="773">
                  <c:v>2600</c:v>
                </c:pt>
                <c:pt idx="774">
                  <c:v>2600</c:v>
                </c:pt>
                <c:pt idx="775">
                  <c:v>2600</c:v>
                </c:pt>
                <c:pt idx="776">
                  <c:v>2600</c:v>
                </c:pt>
                <c:pt idx="777">
                  <c:v>2600</c:v>
                </c:pt>
                <c:pt idx="778">
                  <c:v>2600</c:v>
                </c:pt>
                <c:pt idx="779">
                  <c:v>2600</c:v>
                </c:pt>
                <c:pt idx="780">
                  <c:v>2600</c:v>
                </c:pt>
                <c:pt idx="781">
                  <c:v>2600</c:v>
                </c:pt>
                <c:pt idx="782">
                  <c:v>2600</c:v>
                </c:pt>
                <c:pt idx="783">
                  <c:v>2600</c:v>
                </c:pt>
                <c:pt idx="784">
                  <c:v>2600</c:v>
                </c:pt>
                <c:pt idx="785">
                  <c:v>2600</c:v>
                </c:pt>
                <c:pt idx="786">
                  <c:v>2600</c:v>
                </c:pt>
                <c:pt idx="787">
                  <c:v>2600</c:v>
                </c:pt>
                <c:pt idx="788">
                  <c:v>2600</c:v>
                </c:pt>
                <c:pt idx="789">
                  <c:v>2600</c:v>
                </c:pt>
                <c:pt idx="790">
                  <c:v>2600</c:v>
                </c:pt>
                <c:pt idx="791">
                  <c:v>2600</c:v>
                </c:pt>
                <c:pt idx="792">
                  <c:v>2600</c:v>
                </c:pt>
                <c:pt idx="793">
                  <c:v>2600</c:v>
                </c:pt>
                <c:pt idx="794">
                  <c:v>2600</c:v>
                </c:pt>
                <c:pt idx="795">
                  <c:v>2600</c:v>
                </c:pt>
                <c:pt idx="796">
                  <c:v>2600</c:v>
                </c:pt>
                <c:pt idx="797">
                  <c:v>2600</c:v>
                </c:pt>
                <c:pt idx="798">
                  <c:v>2600</c:v>
                </c:pt>
                <c:pt idx="799">
                  <c:v>2600</c:v>
                </c:pt>
                <c:pt idx="800">
                  <c:v>2600</c:v>
                </c:pt>
                <c:pt idx="801">
                  <c:v>2600</c:v>
                </c:pt>
                <c:pt idx="802">
                  <c:v>2600</c:v>
                </c:pt>
                <c:pt idx="803">
                  <c:v>2600</c:v>
                </c:pt>
                <c:pt idx="804">
                  <c:v>2600</c:v>
                </c:pt>
                <c:pt idx="805">
                  <c:v>2600</c:v>
                </c:pt>
                <c:pt idx="806">
                  <c:v>2600</c:v>
                </c:pt>
                <c:pt idx="807">
                  <c:v>2600</c:v>
                </c:pt>
                <c:pt idx="808">
                  <c:v>2600</c:v>
                </c:pt>
                <c:pt idx="809">
                  <c:v>2600</c:v>
                </c:pt>
                <c:pt idx="810">
                  <c:v>2600</c:v>
                </c:pt>
                <c:pt idx="811">
                  <c:v>2600</c:v>
                </c:pt>
                <c:pt idx="812">
                  <c:v>2600</c:v>
                </c:pt>
                <c:pt idx="813">
                  <c:v>2600</c:v>
                </c:pt>
                <c:pt idx="814">
                  <c:v>2600</c:v>
                </c:pt>
                <c:pt idx="815">
                  <c:v>2600</c:v>
                </c:pt>
                <c:pt idx="816">
                  <c:v>2600</c:v>
                </c:pt>
                <c:pt idx="817">
                  <c:v>2600</c:v>
                </c:pt>
                <c:pt idx="818">
                  <c:v>2600</c:v>
                </c:pt>
                <c:pt idx="819">
                  <c:v>2600</c:v>
                </c:pt>
                <c:pt idx="820">
                  <c:v>2600</c:v>
                </c:pt>
                <c:pt idx="821">
                  <c:v>2600</c:v>
                </c:pt>
                <c:pt idx="822">
                  <c:v>2600</c:v>
                </c:pt>
                <c:pt idx="823">
                  <c:v>2600</c:v>
                </c:pt>
                <c:pt idx="824">
                  <c:v>2600</c:v>
                </c:pt>
                <c:pt idx="825">
                  <c:v>2600</c:v>
                </c:pt>
                <c:pt idx="826">
                  <c:v>2600</c:v>
                </c:pt>
                <c:pt idx="827">
                  <c:v>2600</c:v>
                </c:pt>
                <c:pt idx="828">
                  <c:v>2600</c:v>
                </c:pt>
                <c:pt idx="829">
                  <c:v>2600</c:v>
                </c:pt>
                <c:pt idx="830">
                  <c:v>2600</c:v>
                </c:pt>
                <c:pt idx="831">
                  <c:v>2600</c:v>
                </c:pt>
                <c:pt idx="832">
                  <c:v>2600</c:v>
                </c:pt>
                <c:pt idx="833">
                  <c:v>2600</c:v>
                </c:pt>
                <c:pt idx="834">
                  <c:v>2600</c:v>
                </c:pt>
                <c:pt idx="835">
                  <c:v>2600</c:v>
                </c:pt>
                <c:pt idx="836">
                  <c:v>2600</c:v>
                </c:pt>
                <c:pt idx="837">
                  <c:v>2600</c:v>
                </c:pt>
                <c:pt idx="838">
                  <c:v>2600</c:v>
                </c:pt>
                <c:pt idx="839">
                  <c:v>2600</c:v>
                </c:pt>
                <c:pt idx="840">
                  <c:v>2600</c:v>
                </c:pt>
                <c:pt idx="841">
                  <c:v>2600</c:v>
                </c:pt>
                <c:pt idx="842">
                  <c:v>2600</c:v>
                </c:pt>
                <c:pt idx="843">
                  <c:v>2600</c:v>
                </c:pt>
                <c:pt idx="844">
                  <c:v>2600</c:v>
                </c:pt>
                <c:pt idx="845">
                  <c:v>2600</c:v>
                </c:pt>
                <c:pt idx="846">
                  <c:v>2600</c:v>
                </c:pt>
                <c:pt idx="847">
                  <c:v>2600</c:v>
                </c:pt>
                <c:pt idx="848">
                  <c:v>2600</c:v>
                </c:pt>
                <c:pt idx="849">
                  <c:v>2600</c:v>
                </c:pt>
                <c:pt idx="850">
                  <c:v>2600</c:v>
                </c:pt>
                <c:pt idx="851">
                  <c:v>2600</c:v>
                </c:pt>
                <c:pt idx="852">
                  <c:v>2600</c:v>
                </c:pt>
                <c:pt idx="853">
                  <c:v>2600</c:v>
                </c:pt>
                <c:pt idx="854">
                  <c:v>2600</c:v>
                </c:pt>
                <c:pt idx="855">
                  <c:v>2600</c:v>
                </c:pt>
                <c:pt idx="856">
                  <c:v>2600</c:v>
                </c:pt>
                <c:pt idx="857">
                  <c:v>2600</c:v>
                </c:pt>
                <c:pt idx="858">
                  <c:v>2600</c:v>
                </c:pt>
                <c:pt idx="859">
                  <c:v>2600</c:v>
                </c:pt>
                <c:pt idx="860">
                  <c:v>2600</c:v>
                </c:pt>
                <c:pt idx="861">
                  <c:v>2600</c:v>
                </c:pt>
                <c:pt idx="862">
                  <c:v>2600</c:v>
                </c:pt>
                <c:pt idx="863">
                  <c:v>2600</c:v>
                </c:pt>
                <c:pt idx="864">
                  <c:v>2600</c:v>
                </c:pt>
                <c:pt idx="865">
                  <c:v>2600</c:v>
                </c:pt>
                <c:pt idx="866">
                  <c:v>2600</c:v>
                </c:pt>
                <c:pt idx="867">
                  <c:v>2600</c:v>
                </c:pt>
                <c:pt idx="868">
                  <c:v>2600</c:v>
                </c:pt>
                <c:pt idx="869">
                  <c:v>2600</c:v>
                </c:pt>
                <c:pt idx="870">
                  <c:v>2600</c:v>
                </c:pt>
                <c:pt idx="871">
                  <c:v>2600</c:v>
                </c:pt>
                <c:pt idx="872">
                  <c:v>2600</c:v>
                </c:pt>
                <c:pt idx="873">
                  <c:v>2600</c:v>
                </c:pt>
                <c:pt idx="874">
                  <c:v>2600</c:v>
                </c:pt>
                <c:pt idx="875">
                  <c:v>2600</c:v>
                </c:pt>
                <c:pt idx="876">
                  <c:v>2600</c:v>
                </c:pt>
                <c:pt idx="877">
                  <c:v>2600</c:v>
                </c:pt>
                <c:pt idx="878">
                  <c:v>2600</c:v>
                </c:pt>
                <c:pt idx="879">
                  <c:v>2600</c:v>
                </c:pt>
                <c:pt idx="880">
                  <c:v>2600</c:v>
                </c:pt>
                <c:pt idx="881">
                  <c:v>2600</c:v>
                </c:pt>
                <c:pt idx="882">
                  <c:v>2600</c:v>
                </c:pt>
                <c:pt idx="883">
                  <c:v>2600</c:v>
                </c:pt>
                <c:pt idx="884">
                  <c:v>2600</c:v>
                </c:pt>
                <c:pt idx="885">
                  <c:v>2600</c:v>
                </c:pt>
                <c:pt idx="886">
                  <c:v>2600</c:v>
                </c:pt>
                <c:pt idx="887">
                  <c:v>2600</c:v>
                </c:pt>
                <c:pt idx="888">
                  <c:v>2600</c:v>
                </c:pt>
                <c:pt idx="889">
                  <c:v>2600</c:v>
                </c:pt>
                <c:pt idx="890">
                  <c:v>2600</c:v>
                </c:pt>
                <c:pt idx="891">
                  <c:v>2600</c:v>
                </c:pt>
                <c:pt idx="892">
                  <c:v>2600</c:v>
                </c:pt>
                <c:pt idx="893">
                  <c:v>2600</c:v>
                </c:pt>
                <c:pt idx="894">
                  <c:v>2600</c:v>
                </c:pt>
                <c:pt idx="895">
                  <c:v>2600</c:v>
                </c:pt>
                <c:pt idx="896">
                  <c:v>2600</c:v>
                </c:pt>
                <c:pt idx="897">
                  <c:v>2600</c:v>
                </c:pt>
                <c:pt idx="898">
                  <c:v>2600</c:v>
                </c:pt>
                <c:pt idx="899">
                  <c:v>2600</c:v>
                </c:pt>
                <c:pt idx="900">
                  <c:v>2600</c:v>
                </c:pt>
                <c:pt idx="901">
                  <c:v>2600</c:v>
                </c:pt>
                <c:pt idx="902">
                  <c:v>2600</c:v>
                </c:pt>
                <c:pt idx="903">
                  <c:v>2600</c:v>
                </c:pt>
                <c:pt idx="904">
                  <c:v>2600</c:v>
                </c:pt>
                <c:pt idx="905">
                  <c:v>2600</c:v>
                </c:pt>
                <c:pt idx="906">
                  <c:v>2600</c:v>
                </c:pt>
                <c:pt idx="907">
                  <c:v>2600</c:v>
                </c:pt>
                <c:pt idx="908">
                  <c:v>2600</c:v>
                </c:pt>
                <c:pt idx="909">
                  <c:v>2600</c:v>
                </c:pt>
                <c:pt idx="910">
                  <c:v>2600</c:v>
                </c:pt>
                <c:pt idx="911">
                  <c:v>2600</c:v>
                </c:pt>
                <c:pt idx="912">
                  <c:v>2600</c:v>
                </c:pt>
                <c:pt idx="913">
                  <c:v>2600</c:v>
                </c:pt>
                <c:pt idx="914">
                  <c:v>2600</c:v>
                </c:pt>
                <c:pt idx="915">
                  <c:v>2600</c:v>
                </c:pt>
                <c:pt idx="916">
                  <c:v>2600</c:v>
                </c:pt>
                <c:pt idx="917">
                  <c:v>2600</c:v>
                </c:pt>
                <c:pt idx="918">
                  <c:v>2600</c:v>
                </c:pt>
                <c:pt idx="919">
                  <c:v>2600</c:v>
                </c:pt>
                <c:pt idx="920">
                  <c:v>2600</c:v>
                </c:pt>
                <c:pt idx="921">
                  <c:v>2600</c:v>
                </c:pt>
                <c:pt idx="922">
                  <c:v>2600</c:v>
                </c:pt>
                <c:pt idx="923">
                  <c:v>2600</c:v>
                </c:pt>
                <c:pt idx="924">
                  <c:v>2600</c:v>
                </c:pt>
                <c:pt idx="925">
                  <c:v>2600</c:v>
                </c:pt>
                <c:pt idx="926">
                  <c:v>2600</c:v>
                </c:pt>
                <c:pt idx="927">
                  <c:v>2600</c:v>
                </c:pt>
                <c:pt idx="928">
                  <c:v>2600</c:v>
                </c:pt>
                <c:pt idx="929">
                  <c:v>2600</c:v>
                </c:pt>
                <c:pt idx="930">
                  <c:v>2600</c:v>
                </c:pt>
                <c:pt idx="931">
                  <c:v>2600</c:v>
                </c:pt>
                <c:pt idx="932">
                  <c:v>2600</c:v>
                </c:pt>
                <c:pt idx="933">
                  <c:v>2600</c:v>
                </c:pt>
                <c:pt idx="934">
                  <c:v>2600</c:v>
                </c:pt>
                <c:pt idx="935">
                  <c:v>2600</c:v>
                </c:pt>
                <c:pt idx="936">
                  <c:v>2600</c:v>
                </c:pt>
                <c:pt idx="937">
                  <c:v>2600</c:v>
                </c:pt>
                <c:pt idx="938">
                  <c:v>2600</c:v>
                </c:pt>
                <c:pt idx="939">
                  <c:v>2600</c:v>
                </c:pt>
                <c:pt idx="940">
                  <c:v>2600</c:v>
                </c:pt>
                <c:pt idx="941">
                  <c:v>2600</c:v>
                </c:pt>
                <c:pt idx="942">
                  <c:v>2600</c:v>
                </c:pt>
                <c:pt idx="943">
                  <c:v>2600</c:v>
                </c:pt>
                <c:pt idx="944">
                  <c:v>2600</c:v>
                </c:pt>
                <c:pt idx="945">
                  <c:v>2600</c:v>
                </c:pt>
                <c:pt idx="946">
                  <c:v>2600</c:v>
                </c:pt>
                <c:pt idx="947">
                  <c:v>2600</c:v>
                </c:pt>
                <c:pt idx="948">
                  <c:v>2600</c:v>
                </c:pt>
                <c:pt idx="949">
                  <c:v>2600</c:v>
                </c:pt>
                <c:pt idx="950">
                  <c:v>2600</c:v>
                </c:pt>
                <c:pt idx="951">
                  <c:v>2600</c:v>
                </c:pt>
                <c:pt idx="952">
                  <c:v>2600</c:v>
                </c:pt>
                <c:pt idx="953">
                  <c:v>2600</c:v>
                </c:pt>
                <c:pt idx="954">
                  <c:v>2600</c:v>
                </c:pt>
                <c:pt idx="955">
                  <c:v>2600</c:v>
                </c:pt>
                <c:pt idx="956">
                  <c:v>2600</c:v>
                </c:pt>
                <c:pt idx="957">
                  <c:v>2600</c:v>
                </c:pt>
                <c:pt idx="958">
                  <c:v>2600</c:v>
                </c:pt>
                <c:pt idx="959">
                  <c:v>2600</c:v>
                </c:pt>
                <c:pt idx="960">
                  <c:v>2600</c:v>
                </c:pt>
                <c:pt idx="961">
                  <c:v>2600</c:v>
                </c:pt>
                <c:pt idx="962">
                  <c:v>2600</c:v>
                </c:pt>
                <c:pt idx="963">
                  <c:v>2600</c:v>
                </c:pt>
                <c:pt idx="964">
                  <c:v>2600</c:v>
                </c:pt>
                <c:pt idx="965">
                  <c:v>2600</c:v>
                </c:pt>
                <c:pt idx="966">
                  <c:v>2600</c:v>
                </c:pt>
                <c:pt idx="967">
                  <c:v>2600</c:v>
                </c:pt>
                <c:pt idx="968">
                  <c:v>2600</c:v>
                </c:pt>
                <c:pt idx="969">
                  <c:v>2600</c:v>
                </c:pt>
                <c:pt idx="970">
                  <c:v>2600</c:v>
                </c:pt>
                <c:pt idx="971">
                  <c:v>2600</c:v>
                </c:pt>
                <c:pt idx="972">
                  <c:v>2600</c:v>
                </c:pt>
                <c:pt idx="973">
                  <c:v>2600</c:v>
                </c:pt>
                <c:pt idx="974">
                  <c:v>2600</c:v>
                </c:pt>
                <c:pt idx="975">
                  <c:v>2600</c:v>
                </c:pt>
                <c:pt idx="976">
                  <c:v>2600</c:v>
                </c:pt>
                <c:pt idx="977">
                  <c:v>2600</c:v>
                </c:pt>
                <c:pt idx="978">
                  <c:v>2600</c:v>
                </c:pt>
                <c:pt idx="979">
                  <c:v>2600</c:v>
                </c:pt>
                <c:pt idx="980">
                  <c:v>2600</c:v>
                </c:pt>
                <c:pt idx="981">
                  <c:v>2600</c:v>
                </c:pt>
                <c:pt idx="982">
                  <c:v>2600</c:v>
                </c:pt>
                <c:pt idx="983">
                  <c:v>2600</c:v>
                </c:pt>
                <c:pt idx="984">
                  <c:v>2600</c:v>
                </c:pt>
                <c:pt idx="985">
                  <c:v>2600</c:v>
                </c:pt>
                <c:pt idx="986">
                  <c:v>2600</c:v>
                </c:pt>
                <c:pt idx="987">
                  <c:v>2600</c:v>
                </c:pt>
                <c:pt idx="988">
                  <c:v>2600</c:v>
                </c:pt>
                <c:pt idx="989">
                  <c:v>2600</c:v>
                </c:pt>
                <c:pt idx="990">
                  <c:v>2600</c:v>
                </c:pt>
                <c:pt idx="991">
                  <c:v>2600</c:v>
                </c:pt>
                <c:pt idx="992">
                  <c:v>2600</c:v>
                </c:pt>
                <c:pt idx="993">
                  <c:v>2600</c:v>
                </c:pt>
                <c:pt idx="994">
                  <c:v>2600</c:v>
                </c:pt>
                <c:pt idx="995">
                  <c:v>2600</c:v>
                </c:pt>
                <c:pt idx="996">
                  <c:v>2600</c:v>
                </c:pt>
                <c:pt idx="997">
                  <c:v>2600</c:v>
                </c:pt>
                <c:pt idx="998">
                  <c:v>2600</c:v>
                </c:pt>
                <c:pt idx="999">
                  <c:v>2600</c:v>
                </c:pt>
                <c:pt idx="1000">
                  <c:v>2600</c:v>
                </c:pt>
                <c:pt idx="1001">
                  <c:v>2600</c:v>
                </c:pt>
                <c:pt idx="1002">
                  <c:v>2600</c:v>
                </c:pt>
                <c:pt idx="1003">
                  <c:v>2600</c:v>
                </c:pt>
                <c:pt idx="1004">
                  <c:v>2600</c:v>
                </c:pt>
                <c:pt idx="1005">
                  <c:v>2600</c:v>
                </c:pt>
                <c:pt idx="1006">
                  <c:v>2600</c:v>
                </c:pt>
                <c:pt idx="1007">
                  <c:v>2600</c:v>
                </c:pt>
                <c:pt idx="1008">
                  <c:v>2600</c:v>
                </c:pt>
                <c:pt idx="1009">
                  <c:v>2600</c:v>
                </c:pt>
                <c:pt idx="1010">
                  <c:v>2600</c:v>
                </c:pt>
                <c:pt idx="1011">
                  <c:v>2600</c:v>
                </c:pt>
                <c:pt idx="1012">
                  <c:v>2600</c:v>
                </c:pt>
                <c:pt idx="1013">
                  <c:v>2600</c:v>
                </c:pt>
                <c:pt idx="1014">
                  <c:v>2600</c:v>
                </c:pt>
                <c:pt idx="1015">
                  <c:v>2600</c:v>
                </c:pt>
                <c:pt idx="1016">
                  <c:v>2600</c:v>
                </c:pt>
                <c:pt idx="1017">
                  <c:v>2600</c:v>
                </c:pt>
                <c:pt idx="1018">
                  <c:v>2600</c:v>
                </c:pt>
                <c:pt idx="1019">
                  <c:v>2600</c:v>
                </c:pt>
                <c:pt idx="1020">
                  <c:v>2600</c:v>
                </c:pt>
                <c:pt idx="1021">
                  <c:v>2600</c:v>
                </c:pt>
                <c:pt idx="1022">
                  <c:v>2600</c:v>
                </c:pt>
                <c:pt idx="1023">
                  <c:v>2600</c:v>
                </c:pt>
                <c:pt idx="1024">
                  <c:v>2600</c:v>
                </c:pt>
                <c:pt idx="1025">
                  <c:v>2600</c:v>
                </c:pt>
                <c:pt idx="1026">
                  <c:v>2600</c:v>
                </c:pt>
                <c:pt idx="1027">
                  <c:v>2600</c:v>
                </c:pt>
                <c:pt idx="1028">
                  <c:v>2600</c:v>
                </c:pt>
                <c:pt idx="1029">
                  <c:v>2600</c:v>
                </c:pt>
                <c:pt idx="1030">
                  <c:v>2600</c:v>
                </c:pt>
                <c:pt idx="1031">
                  <c:v>2600</c:v>
                </c:pt>
                <c:pt idx="1032">
                  <c:v>2600</c:v>
                </c:pt>
                <c:pt idx="1033">
                  <c:v>2600</c:v>
                </c:pt>
                <c:pt idx="1034">
                  <c:v>2600</c:v>
                </c:pt>
                <c:pt idx="1035">
                  <c:v>2600</c:v>
                </c:pt>
                <c:pt idx="1036">
                  <c:v>2600</c:v>
                </c:pt>
                <c:pt idx="1037">
                  <c:v>2600</c:v>
                </c:pt>
                <c:pt idx="1038">
                  <c:v>2600</c:v>
                </c:pt>
                <c:pt idx="1039">
                  <c:v>2600</c:v>
                </c:pt>
                <c:pt idx="1040">
                  <c:v>2600</c:v>
                </c:pt>
                <c:pt idx="1041">
                  <c:v>2600</c:v>
                </c:pt>
                <c:pt idx="1042">
                  <c:v>2600</c:v>
                </c:pt>
                <c:pt idx="1043">
                  <c:v>2600</c:v>
                </c:pt>
                <c:pt idx="1044">
                  <c:v>2600</c:v>
                </c:pt>
                <c:pt idx="1045">
                  <c:v>2600</c:v>
                </c:pt>
                <c:pt idx="1046">
                  <c:v>2600</c:v>
                </c:pt>
                <c:pt idx="1047">
                  <c:v>2600</c:v>
                </c:pt>
                <c:pt idx="1048">
                  <c:v>2600</c:v>
                </c:pt>
                <c:pt idx="1049">
                  <c:v>2600</c:v>
                </c:pt>
                <c:pt idx="1050">
                  <c:v>2600</c:v>
                </c:pt>
                <c:pt idx="1051">
                  <c:v>2600</c:v>
                </c:pt>
                <c:pt idx="1052">
                  <c:v>2600</c:v>
                </c:pt>
                <c:pt idx="1053">
                  <c:v>2600</c:v>
                </c:pt>
                <c:pt idx="1054">
                  <c:v>2600</c:v>
                </c:pt>
                <c:pt idx="1055">
                  <c:v>2600</c:v>
                </c:pt>
                <c:pt idx="1056">
                  <c:v>2600</c:v>
                </c:pt>
                <c:pt idx="1057">
                  <c:v>2600</c:v>
                </c:pt>
                <c:pt idx="1058">
                  <c:v>2600</c:v>
                </c:pt>
                <c:pt idx="1059">
                  <c:v>2600</c:v>
                </c:pt>
                <c:pt idx="1060">
                  <c:v>2600</c:v>
                </c:pt>
                <c:pt idx="1061">
                  <c:v>2600</c:v>
                </c:pt>
                <c:pt idx="1062">
                  <c:v>2600</c:v>
                </c:pt>
                <c:pt idx="1063">
                  <c:v>2600</c:v>
                </c:pt>
                <c:pt idx="1064">
                  <c:v>2600</c:v>
                </c:pt>
                <c:pt idx="1065">
                  <c:v>2600</c:v>
                </c:pt>
                <c:pt idx="1066">
                  <c:v>2600</c:v>
                </c:pt>
                <c:pt idx="1067">
                  <c:v>2600</c:v>
                </c:pt>
                <c:pt idx="1068">
                  <c:v>2600</c:v>
                </c:pt>
                <c:pt idx="1069">
                  <c:v>2600</c:v>
                </c:pt>
                <c:pt idx="1070">
                  <c:v>2600</c:v>
                </c:pt>
                <c:pt idx="1071">
                  <c:v>2600</c:v>
                </c:pt>
                <c:pt idx="1072">
                  <c:v>2600</c:v>
                </c:pt>
                <c:pt idx="1073">
                  <c:v>2600</c:v>
                </c:pt>
                <c:pt idx="1074">
                  <c:v>2600</c:v>
                </c:pt>
                <c:pt idx="1075">
                  <c:v>2600</c:v>
                </c:pt>
                <c:pt idx="1076">
                  <c:v>2600</c:v>
                </c:pt>
                <c:pt idx="1077">
                  <c:v>2600</c:v>
                </c:pt>
                <c:pt idx="1078">
                  <c:v>2600</c:v>
                </c:pt>
                <c:pt idx="1079">
                  <c:v>2600</c:v>
                </c:pt>
                <c:pt idx="1080">
                  <c:v>2600</c:v>
                </c:pt>
                <c:pt idx="1081">
                  <c:v>2600</c:v>
                </c:pt>
                <c:pt idx="1082">
                  <c:v>2600</c:v>
                </c:pt>
                <c:pt idx="1083">
                  <c:v>2600</c:v>
                </c:pt>
                <c:pt idx="1084">
                  <c:v>2600</c:v>
                </c:pt>
                <c:pt idx="1085">
                  <c:v>2600</c:v>
                </c:pt>
                <c:pt idx="1086">
                  <c:v>2600</c:v>
                </c:pt>
                <c:pt idx="1087">
                  <c:v>2600</c:v>
                </c:pt>
                <c:pt idx="1088">
                  <c:v>2600</c:v>
                </c:pt>
                <c:pt idx="1089">
                  <c:v>2600</c:v>
                </c:pt>
                <c:pt idx="1090">
                  <c:v>2600</c:v>
                </c:pt>
                <c:pt idx="1091">
                  <c:v>2600</c:v>
                </c:pt>
                <c:pt idx="1092">
                  <c:v>2600</c:v>
                </c:pt>
                <c:pt idx="1093">
                  <c:v>2600</c:v>
                </c:pt>
                <c:pt idx="1094">
                  <c:v>2600</c:v>
                </c:pt>
                <c:pt idx="1095">
                  <c:v>2600</c:v>
                </c:pt>
                <c:pt idx="1096">
                  <c:v>2600</c:v>
                </c:pt>
                <c:pt idx="1097">
                  <c:v>2600</c:v>
                </c:pt>
                <c:pt idx="1098">
                  <c:v>2600</c:v>
                </c:pt>
                <c:pt idx="1099">
                  <c:v>2600</c:v>
                </c:pt>
                <c:pt idx="1100">
                  <c:v>2600</c:v>
                </c:pt>
                <c:pt idx="1101">
                  <c:v>2600</c:v>
                </c:pt>
                <c:pt idx="1102">
                  <c:v>2600</c:v>
                </c:pt>
                <c:pt idx="1103">
                  <c:v>2600</c:v>
                </c:pt>
                <c:pt idx="1104">
                  <c:v>2600</c:v>
                </c:pt>
                <c:pt idx="1105">
                  <c:v>2600</c:v>
                </c:pt>
                <c:pt idx="1106">
                  <c:v>2600</c:v>
                </c:pt>
                <c:pt idx="1107">
                  <c:v>2600</c:v>
                </c:pt>
                <c:pt idx="1108">
                  <c:v>2600</c:v>
                </c:pt>
                <c:pt idx="1109">
                  <c:v>2600</c:v>
                </c:pt>
                <c:pt idx="1110">
                  <c:v>2600</c:v>
                </c:pt>
                <c:pt idx="1111">
                  <c:v>2600</c:v>
                </c:pt>
                <c:pt idx="1112">
                  <c:v>2600</c:v>
                </c:pt>
                <c:pt idx="1113">
                  <c:v>2600</c:v>
                </c:pt>
                <c:pt idx="1114">
                  <c:v>2600</c:v>
                </c:pt>
                <c:pt idx="1115">
                  <c:v>2600</c:v>
                </c:pt>
                <c:pt idx="1116">
                  <c:v>2600</c:v>
                </c:pt>
                <c:pt idx="1117">
                  <c:v>2600</c:v>
                </c:pt>
                <c:pt idx="1118">
                  <c:v>2600</c:v>
                </c:pt>
                <c:pt idx="1119">
                  <c:v>2600</c:v>
                </c:pt>
                <c:pt idx="1120">
                  <c:v>2600</c:v>
                </c:pt>
                <c:pt idx="1121">
                  <c:v>2600</c:v>
                </c:pt>
                <c:pt idx="1122">
                  <c:v>2600</c:v>
                </c:pt>
                <c:pt idx="1123">
                  <c:v>2600</c:v>
                </c:pt>
                <c:pt idx="1124">
                  <c:v>2600</c:v>
                </c:pt>
                <c:pt idx="1125">
                  <c:v>2600</c:v>
                </c:pt>
                <c:pt idx="1126">
                  <c:v>2600</c:v>
                </c:pt>
                <c:pt idx="1127">
                  <c:v>2600</c:v>
                </c:pt>
                <c:pt idx="1128">
                  <c:v>2600</c:v>
                </c:pt>
                <c:pt idx="1129">
                  <c:v>2600</c:v>
                </c:pt>
                <c:pt idx="1130">
                  <c:v>2600</c:v>
                </c:pt>
                <c:pt idx="1131">
                  <c:v>2600</c:v>
                </c:pt>
                <c:pt idx="1132">
                  <c:v>2600</c:v>
                </c:pt>
                <c:pt idx="1133">
                  <c:v>2600</c:v>
                </c:pt>
                <c:pt idx="1134">
                  <c:v>2600</c:v>
                </c:pt>
                <c:pt idx="1135">
                  <c:v>2600</c:v>
                </c:pt>
                <c:pt idx="1136">
                  <c:v>2600</c:v>
                </c:pt>
                <c:pt idx="1137">
                  <c:v>2600</c:v>
                </c:pt>
                <c:pt idx="1138">
                  <c:v>2600</c:v>
                </c:pt>
                <c:pt idx="1139">
                  <c:v>2600</c:v>
                </c:pt>
                <c:pt idx="1140">
                  <c:v>2600</c:v>
                </c:pt>
                <c:pt idx="1141">
                  <c:v>2600</c:v>
                </c:pt>
                <c:pt idx="1142">
                  <c:v>2600</c:v>
                </c:pt>
                <c:pt idx="1143">
                  <c:v>2600</c:v>
                </c:pt>
                <c:pt idx="1144">
                  <c:v>2600</c:v>
                </c:pt>
                <c:pt idx="1145">
                  <c:v>2600</c:v>
                </c:pt>
                <c:pt idx="1146">
                  <c:v>2600</c:v>
                </c:pt>
                <c:pt idx="1147">
                  <c:v>2600</c:v>
                </c:pt>
                <c:pt idx="1148">
                  <c:v>2600</c:v>
                </c:pt>
                <c:pt idx="1149">
                  <c:v>2600</c:v>
                </c:pt>
                <c:pt idx="1150">
                  <c:v>2600</c:v>
                </c:pt>
                <c:pt idx="1151">
                  <c:v>2600</c:v>
                </c:pt>
                <c:pt idx="1152">
                  <c:v>2600</c:v>
                </c:pt>
                <c:pt idx="1153">
                  <c:v>2600</c:v>
                </c:pt>
                <c:pt idx="1154">
                  <c:v>2600</c:v>
                </c:pt>
                <c:pt idx="1155">
                  <c:v>2600</c:v>
                </c:pt>
                <c:pt idx="1156">
                  <c:v>2600</c:v>
                </c:pt>
                <c:pt idx="1157">
                  <c:v>2600</c:v>
                </c:pt>
                <c:pt idx="1158">
                  <c:v>2600</c:v>
                </c:pt>
                <c:pt idx="1159">
                  <c:v>2600</c:v>
                </c:pt>
                <c:pt idx="1160">
                  <c:v>2600</c:v>
                </c:pt>
                <c:pt idx="1161">
                  <c:v>2600</c:v>
                </c:pt>
                <c:pt idx="1162">
                  <c:v>2600</c:v>
                </c:pt>
                <c:pt idx="1163">
                  <c:v>2600</c:v>
                </c:pt>
                <c:pt idx="1164">
                  <c:v>2600</c:v>
                </c:pt>
                <c:pt idx="1165">
                  <c:v>2600</c:v>
                </c:pt>
                <c:pt idx="1166">
                  <c:v>2600</c:v>
                </c:pt>
                <c:pt idx="1167">
                  <c:v>2600</c:v>
                </c:pt>
                <c:pt idx="1168">
                  <c:v>2600</c:v>
                </c:pt>
                <c:pt idx="1169">
                  <c:v>2600</c:v>
                </c:pt>
                <c:pt idx="1170">
                  <c:v>2600</c:v>
                </c:pt>
                <c:pt idx="1171">
                  <c:v>2600</c:v>
                </c:pt>
                <c:pt idx="1172">
                  <c:v>2600</c:v>
                </c:pt>
                <c:pt idx="1173">
                  <c:v>2600</c:v>
                </c:pt>
                <c:pt idx="1174">
                  <c:v>2600</c:v>
                </c:pt>
                <c:pt idx="1175">
                  <c:v>2600</c:v>
                </c:pt>
                <c:pt idx="1176">
                  <c:v>2600</c:v>
                </c:pt>
                <c:pt idx="1177">
                  <c:v>2600</c:v>
                </c:pt>
                <c:pt idx="1178">
                  <c:v>2600</c:v>
                </c:pt>
                <c:pt idx="1179">
                  <c:v>2600</c:v>
                </c:pt>
                <c:pt idx="1180">
                  <c:v>2600</c:v>
                </c:pt>
                <c:pt idx="1181">
                  <c:v>2600</c:v>
                </c:pt>
                <c:pt idx="1182">
                  <c:v>2600</c:v>
                </c:pt>
                <c:pt idx="1183">
                  <c:v>2600</c:v>
                </c:pt>
                <c:pt idx="1184">
                  <c:v>2600</c:v>
                </c:pt>
                <c:pt idx="1185">
                  <c:v>2600</c:v>
                </c:pt>
                <c:pt idx="1186">
                  <c:v>2600</c:v>
                </c:pt>
                <c:pt idx="1187">
                  <c:v>2600</c:v>
                </c:pt>
                <c:pt idx="1188">
                  <c:v>2600</c:v>
                </c:pt>
                <c:pt idx="1189">
                  <c:v>2600</c:v>
                </c:pt>
                <c:pt idx="1190">
                  <c:v>2600</c:v>
                </c:pt>
                <c:pt idx="1191">
                  <c:v>2600</c:v>
                </c:pt>
                <c:pt idx="1192">
                  <c:v>2600</c:v>
                </c:pt>
                <c:pt idx="1193">
                  <c:v>2600</c:v>
                </c:pt>
                <c:pt idx="1194">
                  <c:v>2600</c:v>
                </c:pt>
                <c:pt idx="1195">
                  <c:v>2600</c:v>
                </c:pt>
                <c:pt idx="1196">
                  <c:v>2600</c:v>
                </c:pt>
                <c:pt idx="1197">
                  <c:v>2600</c:v>
                </c:pt>
                <c:pt idx="1198">
                  <c:v>2600</c:v>
                </c:pt>
                <c:pt idx="1199">
                  <c:v>2600</c:v>
                </c:pt>
                <c:pt idx="1200">
                  <c:v>2600</c:v>
                </c:pt>
                <c:pt idx="1201">
                  <c:v>2600</c:v>
                </c:pt>
                <c:pt idx="1202">
                  <c:v>2600</c:v>
                </c:pt>
                <c:pt idx="1203">
                  <c:v>2600</c:v>
                </c:pt>
                <c:pt idx="1204">
                  <c:v>2600</c:v>
                </c:pt>
                <c:pt idx="1205">
                  <c:v>2600</c:v>
                </c:pt>
                <c:pt idx="1206">
                  <c:v>2600</c:v>
                </c:pt>
                <c:pt idx="1207">
                  <c:v>2600</c:v>
                </c:pt>
                <c:pt idx="1208">
                  <c:v>2600</c:v>
                </c:pt>
                <c:pt idx="1209">
                  <c:v>2600</c:v>
                </c:pt>
                <c:pt idx="1210">
                  <c:v>2600</c:v>
                </c:pt>
                <c:pt idx="1211">
                  <c:v>2600</c:v>
                </c:pt>
                <c:pt idx="1212">
                  <c:v>2600</c:v>
                </c:pt>
                <c:pt idx="1213">
                  <c:v>2600</c:v>
                </c:pt>
                <c:pt idx="1214">
                  <c:v>2600</c:v>
                </c:pt>
                <c:pt idx="1215">
                  <c:v>2600</c:v>
                </c:pt>
                <c:pt idx="1216">
                  <c:v>2600</c:v>
                </c:pt>
                <c:pt idx="1217">
                  <c:v>2600</c:v>
                </c:pt>
                <c:pt idx="1218">
                  <c:v>2600</c:v>
                </c:pt>
                <c:pt idx="1219">
                  <c:v>2600</c:v>
                </c:pt>
                <c:pt idx="1220">
                  <c:v>2600</c:v>
                </c:pt>
                <c:pt idx="1221">
                  <c:v>2600</c:v>
                </c:pt>
                <c:pt idx="1222">
                  <c:v>2600</c:v>
                </c:pt>
                <c:pt idx="1223">
                  <c:v>2600</c:v>
                </c:pt>
                <c:pt idx="1224">
                  <c:v>2600</c:v>
                </c:pt>
                <c:pt idx="1225">
                  <c:v>2600</c:v>
                </c:pt>
                <c:pt idx="1226">
                  <c:v>2600</c:v>
                </c:pt>
                <c:pt idx="1227">
                  <c:v>2600</c:v>
                </c:pt>
                <c:pt idx="1228">
                  <c:v>2600</c:v>
                </c:pt>
                <c:pt idx="1229">
                  <c:v>2600</c:v>
                </c:pt>
                <c:pt idx="1230">
                  <c:v>2600</c:v>
                </c:pt>
                <c:pt idx="1231">
                  <c:v>2600</c:v>
                </c:pt>
                <c:pt idx="1232">
                  <c:v>2600</c:v>
                </c:pt>
                <c:pt idx="1233">
                  <c:v>2600</c:v>
                </c:pt>
                <c:pt idx="1234">
                  <c:v>2600</c:v>
                </c:pt>
                <c:pt idx="1235">
                  <c:v>2600</c:v>
                </c:pt>
                <c:pt idx="1236">
                  <c:v>2600</c:v>
                </c:pt>
                <c:pt idx="1237">
                  <c:v>2600</c:v>
                </c:pt>
                <c:pt idx="1238">
                  <c:v>2600</c:v>
                </c:pt>
                <c:pt idx="1239">
                  <c:v>2600</c:v>
                </c:pt>
                <c:pt idx="1240">
                  <c:v>2600</c:v>
                </c:pt>
                <c:pt idx="1241">
                  <c:v>2600</c:v>
                </c:pt>
                <c:pt idx="1242">
                  <c:v>2600</c:v>
                </c:pt>
                <c:pt idx="1243">
                  <c:v>2600</c:v>
                </c:pt>
                <c:pt idx="1244">
                  <c:v>2600</c:v>
                </c:pt>
                <c:pt idx="1245">
                  <c:v>2600</c:v>
                </c:pt>
                <c:pt idx="1246">
                  <c:v>2600</c:v>
                </c:pt>
                <c:pt idx="1247">
                  <c:v>2600</c:v>
                </c:pt>
                <c:pt idx="1248">
                  <c:v>2600</c:v>
                </c:pt>
                <c:pt idx="1249">
                  <c:v>2600</c:v>
                </c:pt>
                <c:pt idx="1250">
                  <c:v>2600</c:v>
                </c:pt>
                <c:pt idx="1251">
                  <c:v>2600</c:v>
                </c:pt>
                <c:pt idx="1252">
                  <c:v>2600</c:v>
                </c:pt>
                <c:pt idx="1253">
                  <c:v>2600</c:v>
                </c:pt>
                <c:pt idx="1254">
                  <c:v>2600</c:v>
                </c:pt>
                <c:pt idx="1255">
                  <c:v>2600</c:v>
                </c:pt>
                <c:pt idx="1256">
                  <c:v>2600</c:v>
                </c:pt>
                <c:pt idx="1257">
                  <c:v>2600</c:v>
                </c:pt>
                <c:pt idx="1258">
                  <c:v>2600</c:v>
                </c:pt>
                <c:pt idx="1259">
                  <c:v>2600</c:v>
                </c:pt>
                <c:pt idx="1260">
                  <c:v>2600</c:v>
                </c:pt>
                <c:pt idx="1261">
                  <c:v>2600</c:v>
                </c:pt>
                <c:pt idx="1262">
                  <c:v>2600</c:v>
                </c:pt>
                <c:pt idx="1263">
                  <c:v>2600</c:v>
                </c:pt>
                <c:pt idx="1264">
                  <c:v>2600</c:v>
                </c:pt>
                <c:pt idx="1265">
                  <c:v>2600</c:v>
                </c:pt>
                <c:pt idx="1266">
                  <c:v>2600</c:v>
                </c:pt>
                <c:pt idx="1267">
                  <c:v>2600</c:v>
                </c:pt>
                <c:pt idx="1268">
                  <c:v>2600</c:v>
                </c:pt>
                <c:pt idx="1269">
                  <c:v>2600</c:v>
                </c:pt>
                <c:pt idx="1270">
                  <c:v>2600</c:v>
                </c:pt>
                <c:pt idx="1271">
                  <c:v>2600</c:v>
                </c:pt>
                <c:pt idx="1272">
                  <c:v>2600</c:v>
                </c:pt>
                <c:pt idx="1273">
                  <c:v>2600</c:v>
                </c:pt>
                <c:pt idx="1274">
                  <c:v>2600</c:v>
                </c:pt>
                <c:pt idx="1275">
                  <c:v>2600</c:v>
                </c:pt>
                <c:pt idx="1276">
                  <c:v>2600</c:v>
                </c:pt>
                <c:pt idx="1277">
                  <c:v>2600</c:v>
                </c:pt>
                <c:pt idx="1278">
                  <c:v>2600</c:v>
                </c:pt>
                <c:pt idx="1279">
                  <c:v>2600</c:v>
                </c:pt>
                <c:pt idx="1280">
                  <c:v>2600</c:v>
                </c:pt>
                <c:pt idx="1281">
                  <c:v>2600</c:v>
                </c:pt>
                <c:pt idx="1282">
                  <c:v>2600</c:v>
                </c:pt>
                <c:pt idx="1283">
                  <c:v>2600</c:v>
                </c:pt>
                <c:pt idx="1284">
                  <c:v>2600</c:v>
                </c:pt>
                <c:pt idx="1285">
                  <c:v>2600</c:v>
                </c:pt>
                <c:pt idx="1286">
                  <c:v>2600</c:v>
                </c:pt>
                <c:pt idx="1287">
                  <c:v>2600</c:v>
                </c:pt>
                <c:pt idx="1288">
                  <c:v>2600</c:v>
                </c:pt>
                <c:pt idx="1289">
                  <c:v>2600</c:v>
                </c:pt>
                <c:pt idx="1290">
                  <c:v>2600</c:v>
                </c:pt>
                <c:pt idx="1291">
                  <c:v>2600</c:v>
                </c:pt>
                <c:pt idx="1292">
                  <c:v>2600</c:v>
                </c:pt>
                <c:pt idx="1293">
                  <c:v>2600</c:v>
                </c:pt>
                <c:pt idx="1294">
                  <c:v>2600</c:v>
                </c:pt>
                <c:pt idx="1295">
                  <c:v>2600</c:v>
                </c:pt>
                <c:pt idx="1296">
                  <c:v>2600</c:v>
                </c:pt>
                <c:pt idx="1297">
                  <c:v>2600</c:v>
                </c:pt>
                <c:pt idx="1298">
                  <c:v>2600</c:v>
                </c:pt>
                <c:pt idx="1299">
                  <c:v>2600</c:v>
                </c:pt>
                <c:pt idx="1300">
                  <c:v>2600</c:v>
                </c:pt>
                <c:pt idx="1301">
                  <c:v>2600</c:v>
                </c:pt>
                <c:pt idx="1302">
                  <c:v>2600</c:v>
                </c:pt>
                <c:pt idx="1303">
                  <c:v>2600</c:v>
                </c:pt>
                <c:pt idx="1304">
                  <c:v>2600</c:v>
                </c:pt>
                <c:pt idx="1305">
                  <c:v>2600</c:v>
                </c:pt>
                <c:pt idx="1306">
                  <c:v>2600</c:v>
                </c:pt>
                <c:pt idx="1307">
                  <c:v>2600</c:v>
                </c:pt>
                <c:pt idx="1308">
                  <c:v>2600</c:v>
                </c:pt>
                <c:pt idx="1309">
                  <c:v>2600</c:v>
                </c:pt>
                <c:pt idx="1310">
                  <c:v>2600</c:v>
                </c:pt>
                <c:pt idx="1311">
                  <c:v>2600</c:v>
                </c:pt>
                <c:pt idx="1312">
                  <c:v>2600</c:v>
                </c:pt>
                <c:pt idx="1313">
                  <c:v>2600</c:v>
                </c:pt>
                <c:pt idx="1314">
                  <c:v>2600</c:v>
                </c:pt>
                <c:pt idx="1315">
                  <c:v>2600</c:v>
                </c:pt>
                <c:pt idx="1316">
                  <c:v>2600</c:v>
                </c:pt>
                <c:pt idx="1317">
                  <c:v>2600</c:v>
                </c:pt>
                <c:pt idx="1318">
                  <c:v>2600</c:v>
                </c:pt>
                <c:pt idx="1319">
                  <c:v>2600</c:v>
                </c:pt>
                <c:pt idx="1320">
                  <c:v>2600</c:v>
                </c:pt>
                <c:pt idx="1321">
                  <c:v>2600</c:v>
                </c:pt>
                <c:pt idx="1322">
                  <c:v>2600</c:v>
                </c:pt>
                <c:pt idx="1323">
                  <c:v>2600</c:v>
                </c:pt>
                <c:pt idx="1324">
                  <c:v>2600</c:v>
                </c:pt>
                <c:pt idx="1325">
                  <c:v>2600</c:v>
                </c:pt>
                <c:pt idx="1326">
                  <c:v>2600</c:v>
                </c:pt>
                <c:pt idx="1327">
                  <c:v>2600</c:v>
                </c:pt>
                <c:pt idx="1328">
                  <c:v>2600</c:v>
                </c:pt>
                <c:pt idx="1329">
                  <c:v>2600</c:v>
                </c:pt>
                <c:pt idx="1330">
                  <c:v>2600</c:v>
                </c:pt>
                <c:pt idx="1331">
                  <c:v>2600</c:v>
                </c:pt>
                <c:pt idx="1332">
                  <c:v>2600</c:v>
                </c:pt>
                <c:pt idx="1333">
                  <c:v>2600</c:v>
                </c:pt>
                <c:pt idx="1334">
                  <c:v>2600</c:v>
                </c:pt>
                <c:pt idx="1335">
                  <c:v>2600</c:v>
                </c:pt>
                <c:pt idx="1336">
                  <c:v>2600</c:v>
                </c:pt>
                <c:pt idx="1337">
                  <c:v>2600</c:v>
                </c:pt>
                <c:pt idx="1338">
                  <c:v>2600</c:v>
                </c:pt>
                <c:pt idx="1339">
                  <c:v>2600</c:v>
                </c:pt>
                <c:pt idx="1340">
                  <c:v>2600</c:v>
                </c:pt>
                <c:pt idx="1341">
                  <c:v>2600</c:v>
                </c:pt>
                <c:pt idx="1342">
                  <c:v>2600</c:v>
                </c:pt>
                <c:pt idx="1343">
                  <c:v>2600</c:v>
                </c:pt>
                <c:pt idx="1344">
                  <c:v>2600</c:v>
                </c:pt>
                <c:pt idx="1345">
                  <c:v>2600</c:v>
                </c:pt>
                <c:pt idx="1346">
                  <c:v>2600</c:v>
                </c:pt>
                <c:pt idx="1347">
                  <c:v>2600</c:v>
                </c:pt>
                <c:pt idx="1348">
                  <c:v>2600</c:v>
                </c:pt>
                <c:pt idx="1349">
                  <c:v>2600</c:v>
                </c:pt>
                <c:pt idx="1350">
                  <c:v>2600</c:v>
                </c:pt>
                <c:pt idx="1351">
                  <c:v>2600</c:v>
                </c:pt>
                <c:pt idx="1352">
                  <c:v>2600</c:v>
                </c:pt>
                <c:pt idx="1353">
                  <c:v>2600</c:v>
                </c:pt>
                <c:pt idx="1354">
                  <c:v>2600</c:v>
                </c:pt>
                <c:pt idx="1355">
                  <c:v>2600</c:v>
                </c:pt>
                <c:pt idx="1356">
                  <c:v>2600</c:v>
                </c:pt>
                <c:pt idx="1357">
                  <c:v>2600</c:v>
                </c:pt>
                <c:pt idx="1358">
                  <c:v>2600</c:v>
                </c:pt>
                <c:pt idx="1359">
                  <c:v>2600</c:v>
                </c:pt>
                <c:pt idx="1360">
                  <c:v>2600</c:v>
                </c:pt>
                <c:pt idx="1361">
                  <c:v>2600</c:v>
                </c:pt>
                <c:pt idx="1362">
                  <c:v>2600</c:v>
                </c:pt>
                <c:pt idx="1363">
                  <c:v>2600</c:v>
                </c:pt>
                <c:pt idx="1364">
                  <c:v>2600</c:v>
                </c:pt>
                <c:pt idx="1365">
                  <c:v>2600</c:v>
                </c:pt>
                <c:pt idx="1366">
                  <c:v>2600</c:v>
                </c:pt>
                <c:pt idx="1367">
                  <c:v>2600</c:v>
                </c:pt>
                <c:pt idx="1368">
                  <c:v>2600</c:v>
                </c:pt>
                <c:pt idx="1369">
                  <c:v>2600</c:v>
                </c:pt>
                <c:pt idx="1370">
                  <c:v>2600</c:v>
                </c:pt>
                <c:pt idx="1371">
                  <c:v>2600</c:v>
                </c:pt>
                <c:pt idx="1372">
                  <c:v>2600</c:v>
                </c:pt>
                <c:pt idx="1373">
                  <c:v>2600</c:v>
                </c:pt>
                <c:pt idx="1374">
                  <c:v>2600</c:v>
                </c:pt>
                <c:pt idx="1375">
                  <c:v>2600</c:v>
                </c:pt>
                <c:pt idx="1376">
                  <c:v>2600</c:v>
                </c:pt>
                <c:pt idx="1377">
                  <c:v>2600</c:v>
                </c:pt>
                <c:pt idx="1378">
                  <c:v>2600</c:v>
                </c:pt>
                <c:pt idx="1379">
                  <c:v>2600</c:v>
                </c:pt>
                <c:pt idx="1380">
                  <c:v>2600</c:v>
                </c:pt>
                <c:pt idx="1381">
                  <c:v>2600</c:v>
                </c:pt>
                <c:pt idx="1382">
                  <c:v>2600</c:v>
                </c:pt>
                <c:pt idx="1383">
                  <c:v>2600</c:v>
                </c:pt>
                <c:pt idx="1384">
                  <c:v>2600</c:v>
                </c:pt>
                <c:pt idx="1385">
                  <c:v>2600</c:v>
                </c:pt>
                <c:pt idx="1386">
                  <c:v>2600</c:v>
                </c:pt>
                <c:pt idx="1387">
                  <c:v>2600</c:v>
                </c:pt>
                <c:pt idx="1388">
                  <c:v>2600</c:v>
                </c:pt>
                <c:pt idx="1389">
                  <c:v>2600</c:v>
                </c:pt>
                <c:pt idx="1390">
                  <c:v>2600</c:v>
                </c:pt>
                <c:pt idx="1391">
                  <c:v>2600</c:v>
                </c:pt>
                <c:pt idx="1392">
                  <c:v>2600</c:v>
                </c:pt>
                <c:pt idx="1393">
                  <c:v>2600</c:v>
                </c:pt>
                <c:pt idx="1394">
                  <c:v>2600</c:v>
                </c:pt>
                <c:pt idx="1395">
                  <c:v>2600</c:v>
                </c:pt>
                <c:pt idx="1396">
                  <c:v>2600</c:v>
                </c:pt>
                <c:pt idx="1397">
                  <c:v>2600</c:v>
                </c:pt>
                <c:pt idx="1398">
                  <c:v>2600</c:v>
                </c:pt>
                <c:pt idx="1399">
                  <c:v>2600</c:v>
                </c:pt>
                <c:pt idx="1400">
                  <c:v>2600</c:v>
                </c:pt>
                <c:pt idx="1401">
                  <c:v>2600</c:v>
                </c:pt>
                <c:pt idx="1402">
                  <c:v>2600</c:v>
                </c:pt>
                <c:pt idx="1403">
                  <c:v>2600</c:v>
                </c:pt>
                <c:pt idx="1404">
                  <c:v>2600</c:v>
                </c:pt>
                <c:pt idx="1405">
                  <c:v>2600</c:v>
                </c:pt>
                <c:pt idx="1406">
                  <c:v>2600</c:v>
                </c:pt>
                <c:pt idx="1407">
                  <c:v>2600</c:v>
                </c:pt>
                <c:pt idx="1408">
                  <c:v>2600</c:v>
                </c:pt>
                <c:pt idx="1409">
                  <c:v>2600</c:v>
                </c:pt>
                <c:pt idx="1410">
                  <c:v>2600</c:v>
                </c:pt>
                <c:pt idx="1411">
                  <c:v>2600</c:v>
                </c:pt>
                <c:pt idx="1412">
                  <c:v>2600</c:v>
                </c:pt>
                <c:pt idx="1413">
                  <c:v>2600</c:v>
                </c:pt>
                <c:pt idx="1414">
                  <c:v>2600</c:v>
                </c:pt>
                <c:pt idx="1415">
                  <c:v>2600</c:v>
                </c:pt>
                <c:pt idx="1416">
                  <c:v>2600</c:v>
                </c:pt>
                <c:pt idx="1417">
                  <c:v>2600</c:v>
                </c:pt>
                <c:pt idx="1418">
                  <c:v>2600</c:v>
                </c:pt>
                <c:pt idx="1419">
                  <c:v>2600</c:v>
                </c:pt>
                <c:pt idx="1420">
                  <c:v>2600</c:v>
                </c:pt>
                <c:pt idx="1421">
                  <c:v>2600</c:v>
                </c:pt>
                <c:pt idx="1422">
                  <c:v>2600</c:v>
                </c:pt>
                <c:pt idx="1423">
                  <c:v>2600</c:v>
                </c:pt>
                <c:pt idx="1424">
                  <c:v>2600</c:v>
                </c:pt>
                <c:pt idx="1425">
                  <c:v>2600</c:v>
                </c:pt>
                <c:pt idx="1426">
                  <c:v>2600</c:v>
                </c:pt>
                <c:pt idx="1427">
                  <c:v>2600</c:v>
                </c:pt>
                <c:pt idx="1428">
                  <c:v>2600</c:v>
                </c:pt>
                <c:pt idx="1429">
                  <c:v>2600</c:v>
                </c:pt>
                <c:pt idx="1430">
                  <c:v>2600</c:v>
                </c:pt>
                <c:pt idx="1431">
                  <c:v>2600</c:v>
                </c:pt>
                <c:pt idx="1432">
                  <c:v>2600</c:v>
                </c:pt>
                <c:pt idx="1433">
                  <c:v>2600</c:v>
                </c:pt>
                <c:pt idx="1434">
                  <c:v>2600</c:v>
                </c:pt>
                <c:pt idx="1435">
                  <c:v>2600</c:v>
                </c:pt>
                <c:pt idx="1436">
                  <c:v>2600</c:v>
                </c:pt>
                <c:pt idx="1437">
                  <c:v>2600</c:v>
                </c:pt>
                <c:pt idx="1438">
                  <c:v>2600</c:v>
                </c:pt>
                <c:pt idx="1439">
                  <c:v>2600</c:v>
                </c:pt>
                <c:pt idx="1440">
                  <c:v>2600</c:v>
                </c:pt>
                <c:pt idx="1441">
                  <c:v>2600</c:v>
                </c:pt>
                <c:pt idx="1442">
                  <c:v>2600</c:v>
                </c:pt>
                <c:pt idx="1443">
                  <c:v>2600</c:v>
                </c:pt>
                <c:pt idx="1444">
                  <c:v>2600</c:v>
                </c:pt>
                <c:pt idx="1445">
                  <c:v>2600</c:v>
                </c:pt>
                <c:pt idx="1446">
                  <c:v>2600</c:v>
                </c:pt>
                <c:pt idx="1447">
                  <c:v>2600</c:v>
                </c:pt>
                <c:pt idx="1448">
                  <c:v>2600</c:v>
                </c:pt>
                <c:pt idx="1449">
                  <c:v>2600</c:v>
                </c:pt>
                <c:pt idx="1450">
                  <c:v>2600</c:v>
                </c:pt>
                <c:pt idx="1451">
                  <c:v>2600</c:v>
                </c:pt>
                <c:pt idx="1452">
                  <c:v>2600</c:v>
                </c:pt>
                <c:pt idx="1453">
                  <c:v>2600</c:v>
                </c:pt>
                <c:pt idx="1454">
                  <c:v>2600</c:v>
                </c:pt>
                <c:pt idx="1455">
                  <c:v>2600</c:v>
                </c:pt>
                <c:pt idx="1456">
                  <c:v>2600</c:v>
                </c:pt>
                <c:pt idx="1457">
                  <c:v>2600</c:v>
                </c:pt>
                <c:pt idx="1458">
                  <c:v>2600</c:v>
                </c:pt>
                <c:pt idx="1459">
                  <c:v>2600</c:v>
                </c:pt>
                <c:pt idx="1460">
                  <c:v>2600</c:v>
                </c:pt>
                <c:pt idx="1461">
                  <c:v>2600</c:v>
                </c:pt>
                <c:pt idx="1462">
                  <c:v>2600</c:v>
                </c:pt>
                <c:pt idx="1463">
                  <c:v>2600</c:v>
                </c:pt>
                <c:pt idx="1464">
                  <c:v>2600</c:v>
                </c:pt>
                <c:pt idx="1465">
                  <c:v>2600</c:v>
                </c:pt>
                <c:pt idx="1466">
                  <c:v>2600</c:v>
                </c:pt>
                <c:pt idx="1467">
                  <c:v>2600</c:v>
                </c:pt>
                <c:pt idx="1468">
                  <c:v>2600</c:v>
                </c:pt>
                <c:pt idx="1469">
                  <c:v>2600</c:v>
                </c:pt>
                <c:pt idx="1470">
                  <c:v>2600</c:v>
                </c:pt>
                <c:pt idx="1471">
                  <c:v>2600</c:v>
                </c:pt>
                <c:pt idx="1472">
                  <c:v>2600</c:v>
                </c:pt>
                <c:pt idx="1473">
                  <c:v>2600</c:v>
                </c:pt>
                <c:pt idx="1474">
                  <c:v>2600</c:v>
                </c:pt>
                <c:pt idx="1475">
                  <c:v>2600</c:v>
                </c:pt>
                <c:pt idx="1476">
                  <c:v>2600</c:v>
                </c:pt>
                <c:pt idx="1477">
                  <c:v>2600</c:v>
                </c:pt>
                <c:pt idx="1478">
                  <c:v>2600</c:v>
                </c:pt>
                <c:pt idx="1479">
                  <c:v>2600</c:v>
                </c:pt>
                <c:pt idx="1480">
                  <c:v>2600</c:v>
                </c:pt>
                <c:pt idx="1481">
                  <c:v>2600</c:v>
                </c:pt>
                <c:pt idx="1482">
                  <c:v>2600</c:v>
                </c:pt>
                <c:pt idx="1483">
                  <c:v>2600</c:v>
                </c:pt>
                <c:pt idx="1484">
                  <c:v>2600</c:v>
                </c:pt>
                <c:pt idx="1485">
                  <c:v>2600</c:v>
                </c:pt>
                <c:pt idx="1486">
                  <c:v>2600</c:v>
                </c:pt>
                <c:pt idx="1487">
                  <c:v>2600</c:v>
                </c:pt>
                <c:pt idx="1488">
                  <c:v>2600</c:v>
                </c:pt>
                <c:pt idx="1489">
                  <c:v>2600</c:v>
                </c:pt>
                <c:pt idx="1490">
                  <c:v>2600</c:v>
                </c:pt>
                <c:pt idx="1491">
                  <c:v>2600</c:v>
                </c:pt>
                <c:pt idx="1492">
                  <c:v>2600</c:v>
                </c:pt>
                <c:pt idx="1493">
                  <c:v>2600</c:v>
                </c:pt>
                <c:pt idx="1494">
                  <c:v>2600</c:v>
                </c:pt>
                <c:pt idx="1495">
                  <c:v>2600</c:v>
                </c:pt>
                <c:pt idx="1496">
                  <c:v>2600</c:v>
                </c:pt>
                <c:pt idx="1497">
                  <c:v>2600</c:v>
                </c:pt>
                <c:pt idx="1498">
                  <c:v>2600</c:v>
                </c:pt>
                <c:pt idx="1499">
                  <c:v>2600</c:v>
                </c:pt>
                <c:pt idx="1500">
                  <c:v>2600</c:v>
                </c:pt>
                <c:pt idx="1501">
                  <c:v>2600</c:v>
                </c:pt>
                <c:pt idx="1502">
                  <c:v>2600</c:v>
                </c:pt>
                <c:pt idx="1503">
                  <c:v>2600</c:v>
                </c:pt>
                <c:pt idx="1504">
                  <c:v>2600</c:v>
                </c:pt>
                <c:pt idx="1505">
                  <c:v>2600</c:v>
                </c:pt>
                <c:pt idx="1506">
                  <c:v>2600</c:v>
                </c:pt>
                <c:pt idx="1507">
                  <c:v>2600</c:v>
                </c:pt>
                <c:pt idx="1508">
                  <c:v>2600</c:v>
                </c:pt>
                <c:pt idx="1509">
                  <c:v>2600</c:v>
                </c:pt>
                <c:pt idx="1510">
                  <c:v>2600</c:v>
                </c:pt>
                <c:pt idx="1511">
                  <c:v>2600</c:v>
                </c:pt>
                <c:pt idx="1512">
                  <c:v>2600</c:v>
                </c:pt>
                <c:pt idx="1513">
                  <c:v>2600</c:v>
                </c:pt>
                <c:pt idx="1514">
                  <c:v>2600</c:v>
                </c:pt>
                <c:pt idx="1515">
                  <c:v>2600</c:v>
                </c:pt>
                <c:pt idx="1516">
                  <c:v>2600</c:v>
                </c:pt>
                <c:pt idx="1517">
                  <c:v>2600</c:v>
                </c:pt>
                <c:pt idx="1518">
                  <c:v>2600</c:v>
                </c:pt>
                <c:pt idx="1519">
                  <c:v>2600</c:v>
                </c:pt>
                <c:pt idx="1520">
                  <c:v>2600</c:v>
                </c:pt>
                <c:pt idx="1521">
                  <c:v>2600</c:v>
                </c:pt>
                <c:pt idx="1522">
                  <c:v>2600</c:v>
                </c:pt>
                <c:pt idx="1523">
                  <c:v>2600</c:v>
                </c:pt>
                <c:pt idx="1524">
                  <c:v>2600</c:v>
                </c:pt>
                <c:pt idx="1525">
                  <c:v>2600</c:v>
                </c:pt>
                <c:pt idx="1526">
                  <c:v>2600</c:v>
                </c:pt>
                <c:pt idx="1527">
                  <c:v>2600</c:v>
                </c:pt>
                <c:pt idx="1528">
                  <c:v>2600</c:v>
                </c:pt>
                <c:pt idx="1529">
                  <c:v>2600</c:v>
                </c:pt>
                <c:pt idx="1530">
                  <c:v>2600</c:v>
                </c:pt>
                <c:pt idx="1531">
                  <c:v>2600</c:v>
                </c:pt>
                <c:pt idx="1532">
                  <c:v>2600</c:v>
                </c:pt>
                <c:pt idx="1533">
                  <c:v>2600</c:v>
                </c:pt>
                <c:pt idx="1534">
                  <c:v>2600</c:v>
                </c:pt>
                <c:pt idx="1535">
                  <c:v>2600</c:v>
                </c:pt>
                <c:pt idx="1536">
                  <c:v>2600</c:v>
                </c:pt>
                <c:pt idx="1537">
                  <c:v>2600</c:v>
                </c:pt>
                <c:pt idx="1538">
                  <c:v>2600</c:v>
                </c:pt>
                <c:pt idx="1539">
                  <c:v>2600</c:v>
                </c:pt>
                <c:pt idx="1540">
                  <c:v>2600</c:v>
                </c:pt>
                <c:pt idx="1541">
                  <c:v>2600</c:v>
                </c:pt>
                <c:pt idx="1542">
                  <c:v>2600</c:v>
                </c:pt>
                <c:pt idx="1543">
                  <c:v>2600</c:v>
                </c:pt>
                <c:pt idx="1544">
                  <c:v>2600</c:v>
                </c:pt>
                <c:pt idx="1545">
                  <c:v>2600</c:v>
                </c:pt>
                <c:pt idx="1546">
                  <c:v>2600</c:v>
                </c:pt>
                <c:pt idx="1547">
                  <c:v>2600</c:v>
                </c:pt>
                <c:pt idx="1548">
                  <c:v>2600</c:v>
                </c:pt>
                <c:pt idx="1549">
                  <c:v>2600</c:v>
                </c:pt>
                <c:pt idx="1550">
                  <c:v>2600</c:v>
                </c:pt>
                <c:pt idx="1551">
                  <c:v>2600</c:v>
                </c:pt>
                <c:pt idx="1552">
                  <c:v>2600</c:v>
                </c:pt>
                <c:pt idx="1553">
                  <c:v>2600</c:v>
                </c:pt>
                <c:pt idx="1554">
                  <c:v>2600</c:v>
                </c:pt>
                <c:pt idx="1555">
                  <c:v>2600</c:v>
                </c:pt>
                <c:pt idx="1556">
                  <c:v>2600</c:v>
                </c:pt>
                <c:pt idx="1557">
                  <c:v>2600</c:v>
                </c:pt>
                <c:pt idx="1558">
                  <c:v>2600</c:v>
                </c:pt>
                <c:pt idx="1559">
                  <c:v>2600</c:v>
                </c:pt>
                <c:pt idx="1560">
                  <c:v>2600</c:v>
                </c:pt>
                <c:pt idx="1561">
                  <c:v>2600</c:v>
                </c:pt>
                <c:pt idx="1562">
                  <c:v>2600</c:v>
                </c:pt>
                <c:pt idx="1563">
                  <c:v>2600</c:v>
                </c:pt>
                <c:pt idx="1564">
                  <c:v>2600</c:v>
                </c:pt>
                <c:pt idx="1565">
                  <c:v>2600</c:v>
                </c:pt>
                <c:pt idx="1566">
                  <c:v>2600</c:v>
                </c:pt>
                <c:pt idx="1567">
                  <c:v>2600</c:v>
                </c:pt>
                <c:pt idx="1568">
                  <c:v>2600</c:v>
                </c:pt>
                <c:pt idx="1569">
                  <c:v>2600</c:v>
                </c:pt>
                <c:pt idx="1570">
                  <c:v>2600</c:v>
                </c:pt>
                <c:pt idx="1571">
                  <c:v>2600</c:v>
                </c:pt>
                <c:pt idx="1572">
                  <c:v>2600</c:v>
                </c:pt>
                <c:pt idx="1573">
                  <c:v>2600</c:v>
                </c:pt>
                <c:pt idx="1574">
                  <c:v>2600</c:v>
                </c:pt>
                <c:pt idx="1575">
                  <c:v>2600</c:v>
                </c:pt>
                <c:pt idx="1576">
                  <c:v>2600</c:v>
                </c:pt>
                <c:pt idx="1577">
                  <c:v>2600</c:v>
                </c:pt>
                <c:pt idx="1578">
                  <c:v>2600</c:v>
                </c:pt>
                <c:pt idx="1579">
                  <c:v>2600</c:v>
                </c:pt>
                <c:pt idx="1580">
                  <c:v>2600</c:v>
                </c:pt>
                <c:pt idx="1581">
                  <c:v>2600</c:v>
                </c:pt>
                <c:pt idx="1582">
                  <c:v>2600</c:v>
                </c:pt>
                <c:pt idx="1583">
                  <c:v>2600</c:v>
                </c:pt>
                <c:pt idx="1584">
                  <c:v>2600</c:v>
                </c:pt>
                <c:pt idx="1585">
                  <c:v>2600</c:v>
                </c:pt>
                <c:pt idx="1586">
                  <c:v>2600</c:v>
                </c:pt>
                <c:pt idx="1587">
                  <c:v>2600</c:v>
                </c:pt>
                <c:pt idx="1588">
                  <c:v>2600</c:v>
                </c:pt>
                <c:pt idx="1589">
                  <c:v>2600</c:v>
                </c:pt>
                <c:pt idx="1590">
                  <c:v>2600</c:v>
                </c:pt>
                <c:pt idx="1591">
                  <c:v>2600</c:v>
                </c:pt>
                <c:pt idx="1592">
                  <c:v>2600</c:v>
                </c:pt>
                <c:pt idx="1593">
                  <c:v>2600</c:v>
                </c:pt>
                <c:pt idx="1594">
                  <c:v>2600</c:v>
                </c:pt>
                <c:pt idx="1595">
                  <c:v>2600</c:v>
                </c:pt>
                <c:pt idx="1596">
                  <c:v>2600</c:v>
                </c:pt>
                <c:pt idx="1597">
                  <c:v>2600</c:v>
                </c:pt>
                <c:pt idx="1598">
                  <c:v>2600</c:v>
                </c:pt>
                <c:pt idx="1599">
                  <c:v>2600</c:v>
                </c:pt>
                <c:pt idx="1600">
                  <c:v>2600</c:v>
                </c:pt>
                <c:pt idx="1601">
                  <c:v>2600</c:v>
                </c:pt>
                <c:pt idx="1602">
                  <c:v>2600</c:v>
                </c:pt>
                <c:pt idx="1603">
                  <c:v>2600</c:v>
                </c:pt>
                <c:pt idx="1604">
                  <c:v>2600</c:v>
                </c:pt>
                <c:pt idx="1605">
                  <c:v>2600</c:v>
                </c:pt>
                <c:pt idx="1606">
                  <c:v>2600</c:v>
                </c:pt>
                <c:pt idx="1607">
                  <c:v>2600</c:v>
                </c:pt>
                <c:pt idx="1608">
                  <c:v>2600</c:v>
                </c:pt>
                <c:pt idx="1609">
                  <c:v>2600</c:v>
                </c:pt>
                <c:pt idx="1610">
                  <c:v>2600</c:v>
                </c:pt>
                <c:pt idx="1611">
                  <c:v>2600</c:v>
                </c:pt>
                <c:pt idx="1612">
                  <c:v>2600</c:v>
                </c:pt>
                <c:pt idx="1613">
                  <c:v>2600</c:v>
                </c:pt>
                <c:pt idx="1614">
                  <c:v>2600</c:v>
                </c:pt>
                <c:pt idx="1615">
                  <c:v>2600</c:v>
                </c:pt>
                <c:pt idx="1616">
                  <c:v>2600</c:v>
                </c:pt>
                <c:pt idx="1617">
                  <c:v>2600</c:v>
                </c:pt>
                <c:pt idx="1618">
                  <c:v>2600</c:v>
                </c:pt>
                <c:pt idx="1619">
                  <c:v>2600</c:v>
                </c:pt>
                <c:pt idx="1620">
                  <c:v>2600</c:v>
                </c:pt>
                <c:pt idx="1621">
                  <c:v>2600</c:v>
                </c:pt>
                <c:pt idx="1622">
                  <c:v>2600</c:v>
                </c:pt>
                <c:pt idx="1623">
                  <c:v>2600</c:v>
                </c:pt>
                <c:pt idx="1624">
                  <c:v>2600</c:v>
                </c:pt>
                <c:pt idx="1625">
                  <c:v>2600</c:v>
                </c:pt>
                <c:pt idx="1626">
                  <c:v>2600</c:v>
                </c:pt>
                <c:pt idx="1627">
                  <c:v>2600</c:v>
                </c:pt>
                <c:pt idx="1628">
                  <c:v>2600</c:v>
                </c:pt>
                <c:pt idx="1629">
                  <c:v>2600</c:v>
                </c:pt>
                <c:pt idx="1630">
                  <c:v>2600</c:v>
                </c:pt>
                <c:pt idx="1631">
                  <c:v>2600</c:v>
                </c:pt>
                <c:pt idx="1632">
                  <c:v>2600</c:v>
                </c:pt>
                <c:pt idx="1633">
                  <c:v>2600</c:v>
                </c:pt>
                <c:pt idx="1634">
                  <c:v>2600</c:v>
                </c:pt>
                <c:pt idx="1635">
                  <c:v>2600</c:v>
                </c:pt>
                <c:pt idx="1636">
                  <c:v>2600</c:v>
                </c:pt>
                <c:pt idx="1637">
                  <c:v>2600</c:v>
                </c:pt>
                <c:pt idx="1638">
                  <c:v>2600</c:v>
                </c:pt>
                <c:pt idx="1639">
                  <c:v>2600</c:v>
                </c:pt>
                <c:pt idx="1640">
                  <c:v>2600</c:v>
                </c:pt>
                <c:pt idx="1641">
                  <c:v>2600</c:v>
                </c:pt>
                <c:pt idx="1642">
                  <c:v>2600</c:v>
                </c:pt>
                <c:pt idx="1643">
                  <c:v>2600</c:v>
                </c:pt>
                <c:pt idx="1644">
                  <c:v>2600</c:v>
                </c:pt>
                <c:pt idx="1645">
                  <c:v>2600</c:v>
                </c:pt>
                <c:pt idx="1646">
                  <c:v>2600</c:v>
                </c:pt>
                <c:pt idx="1647">
                  <c:v>2600</c:v>
                </c:pt>
                <c:pt idx="1648">
                  <c:v>2600</c:v>
                </c:pt>
                <c:pt idx="1649">
                  <c:v>2600</c:v>
                </c:pt>
                <c:pt idx="1650">
                  <c:v>2600</c:v>
                </c:pt>
                <c:pt idx="1651">
                  <c:v>2600</c:v>
                </c:pt>
                <c:pt idx="1652">
                  <c:v>2600</c:v>
                </c:pt>
                <c:pt idx="1653">
                  <c:v>2600</c:v>
                </c:pt>
                <c:pt idx="1654">
                  <c:v>2600</c:v>
                </c:pt>
                <c:pt idx="1655">
                  <c:v>2600</c:v>
                </c:pt>
                <c:pt idx="1656">
                  <c:v>2600</c:v>
                </c:pt>
                <c:pt idx="1657">
                  <c:v>2600</c:v>
                </c:pt>
                <c:pt idx="1658">
                  <c:v>2600</c:v>
                </c:pt>
                <c:pt idx="1659">
                  <c:v>2600</c:v>
                </c:pt>
                <c:pt idx="1660">
                  <c:v>2600</c:v>
                </c:pt>
                <c:pt idx="1661">
                  <c:v>2600</c:v>
                </c:pt>
                <c:pt idx="1662">
                  <c:v>2600</c:v>
                </c:pt>
                <c:pt idx="1663">
                  <c:v>2600</c:v>
                </c:pt>
                <c:pt idx="1664">
                  <c:v>2600</c:v>
                </c:pt>
                <c:pt idx="1665">
                  <c:v>2600</c:v>
                </c:pt>
                <c:pt idx="1666">
                  <c:v>2600</c:v>
                </c:pt>
                <c:pt idx="1667">
                  <c:v>2600</c:v>
                </c:pt>
                <c:pt idx="1668">
                  <c:v>2600</c:v>
                </c:pt>
                <c:pt idx="1669">
                  <c:v>2600</c:v>
                </c:pt>
                <c:pt idx="1670">
                  <c:v>2600</c:v>
                </c:pt>
                <c:pt idx="1671">
                  <c:v>2600</c:v>
                </c:pt>
                <c:pt idx="1672">
                  <c:v>2600</c:v>
                </c:pt>
                <c:pt idx="1673">
                  <c:v>2600</c:v>
                </c:pt>
                <c:pt idx="1674">
                  <c:v>2600</c:v>
                </c:pt>
                <c:pt idx="1675">
                  <c:v>2600</c:v>
                </c:pt>
                <c:pt idx="1676">
                  <c:v>2600</c:v>
                </c:pt>
                <c:pt idx="1677">
                  <c:v>2600</c:v>
                </c:pt>
                <c:pt idx="1678">
                  <c:v>2600</c:v>
                </c:pt>
                <c:pt idx="1679">
                  <c:v>2600</c:v>
                </c:pt>
                <c:pt idx="1680">
                  <c:v>2600</c:v>
                </c:pt>
                <c:pt idx="1681">
                  <c:v>2600</c:v>
                </c:pt>
                <c:pt idx="1682">
                  <c:v>2600</c:v>
                </c:pt>
                <c:pt idx="1683">
                  <c:v>2600</c:v>
                </c:pt>
                <c:pt idx="1684">
                  <c:v>2600</c:v>
                </c:pt>
                <c:pt idx="1685">
                  <c:v>2600</c:v>
                </c:pt>
                <c:pt idx="1686">
                  <c:v>2600</c:v>
                </c:pt>
                <c:pt idx="1687">
                  <c:v>2600</c:v>
                </c:pt>
                <c:pt idx="1688">
                  <c:v>2600</c:v>
                </c:pt>
                <c:pt idx="1689">
                  <c:v>2600</c:v>
                </c:pt>
                <c:pt idx="1690">
                  <c:v>2600</c:v>
                </c:pt>
                <c:pt idx="1691">
                  <c:v>2600</c:v>
                </c:pt>
                <c:pt idx="1692">
                  <c:v>2600</c:v>
                </c:pt>
                <c:pt idx="1693">
                  <c:v>2600</c:v>
                </c:pt>
                <c:pt idx="1694">
                  <c:v>2600</c:v>
                </c:pt>
                <c:pt idx="1695">
                  <c:v>2600</c:v>
                </c:pt>
                <c:pt idx="1696">
                  <c:v>2600</c:v>
                </c:pt>
                <c:pt idx="1697">
                  <c:v>2600</c:v>
                </c:pt>
                <c:pt idx="1698">
                  <c:v>2600</c:v>
                </c:pt>
                <c:pt idx="1699">
                  <c:v>2600</c:v>
                </c:pt>
                <c:pt idx="1700">
                  <c:v>2600</c:v>
                </c:pt>
                <c:pt idx="1701">
                  <c:v>2600</c:v>
                </c:pt>
                <c:pt idx="1702">
                  <c:v>2600</c:v>
                </c:pt>
                <c:pt idx="1703">
                  <c:v>2600</c:v>
                </c:pt>
                <c:pt idx="1704">
                  <c:v>2600</c:v>
                </c:pt>
                <c:pt idx="1705">
                  <c:v>2600</c:v>
                </c:pt>
                <c:pt idx="1706">
                  <c:v>2600</c:v>
                </c:pt>
                <c:pt idx="1707">
                  <c:v>2600</c:v>
                </c:pt>
                <c:pt idx="1708">
                  <c:v>2600</c:v>
                </c:pt>
                <c:pt idx="1709">
                  <c:v>2600</c:v>
                </c:pt>
                <c:pt idx="1710">
                  <c:v>2600</c:v>
                </c:pt>
                <c:pt idx="1711">
                  <c:v>2600</c:v>
                </c:pt>
                <c:pt idx="1712">
                  <c:v>2600</c:v>
                </c:pt>
                <c:pt idx="1713">
                  <c:v>2600</c:v>
                </c:pt>
                <c:pt idx="1714">
                  <c:v>2600</c:v>
                </c:pt>
                <c:pt idx="1715">
                  <c:v>2600</c:v>
                </c:pt>
                <c:pt idx="1716">
                  <c:v>2600</c:v>
                </c:pt>
                <c:pt idx="1717">
                  <c:v>2600</c:v>
                </c:pt>
                <c:pt idx="1718">
                  <c:v>2600</c:v>
                </c:pt>
                <c:pt idx="1719">
                  <c:v>2600</c:v>
                </c:pt>
                <c:pt idx="1720">
                  <c:v>2600</c:v>
                </c:pt>
                <c:pt idx="1721">
                  <c:v>2600</c:v>
                </c:pt>
                <c:pt idx="1722">
                  <c:v>2600</c:v>
                </c:pt>
                <c:pt idx="1723">
                  <c:v>2600</c:v>
                </c:pt>
                <c:pt idx="1724">
                  <c:v>2600</c:v>
                </c:pt>
                <c:pt idx="1725">
                  <c:v>2600</c:v>
                </c:pt>
                <c:pt idx="1726">
                  <c:v>2600</c:v>
                </c:pt>
                <c:pt idx="1727">
                  <c:v>2600</c:v>
                </c:pt>
                <c:pt idx="1728">
                  <c:v>2600</c:v>
                </c:pt>
                <c:pt idx="1729">
                  <c:v>2600</c:v>
                </c:pt>
                <c:pt idx="1730">
                  <c:v>2600</c:v>
                </c:pt>
                <c:pt idx="1731">
                  <c:v>2600</c:v>
                </c:pt>
                <c:pt idx="1732">
                  <c:v>2600</c:v>
                </c:pt>
                <c:pt idx="1733">
                  <c:v>2600</c:v>
                </c:pt>
                <c:pt idx="1734">
                  <c:v>2600</c:v>
                </c:pt>
                <c:pt idx="1735">
                  <c:v>2600</c:v>
                </c:pt>
                <c:pt idx="1736">
                  <c:v>2600</c:v>
                </c:pt>
                <c:pt idx="1737">
                  <c:v>2600</c:v>
                </c:pt>
                <c:pt idx="1738">
                  <c:v>2600</c:v>
                </c:pt>
                <c:pt idx="1739">
                  <c:v>2600</c:v>
                </c:pt>
                <c:pt idx="1740">
                  <c:v>2600</c:v>
                </c:pt>
                <c:pt idx="1741">
                  <c:v>2600</c:v>
                </c:pt>
                <c:pt idx="1742">
                  <c:v>2600</c:v>
                </c:pt>
                <c:pt idx="1743">
                  <c:v>2600</c:v>
                </c:pt>
                <c:pt idx="1744">
                  <c:v>2600</c:v>
                </c:pt>
                <c:pt idx="1745">
                  <c:v>2600</c:v>
                </c:pt>
                <c:pt idx="1746">
                  <c:v>2600</c:v>
                </c:pt>
                <c:pt idx="1747">
                  <c:v>2600</c:v>
                </c:pt>
                <c:pt idx="1748">
                  <c:v>2600</c:v>
                </c:pt>
                <c:pt idx="1749">
                  <c:v>2600</c:v>
                </c:pt>
                <c:pt idx="1750">
                  <c:v>2600</c:v>
                </c:pt>
                <c:pt idx="1751">
                  <c:v>2600</c:v>
                </c:pt>
                <c:pt idx="1752">
                  <c:v>2600</c:v>
                </c:pt>
                <c:pt idx="1753">
                  <c:v>2600</c:v>
                </c:pt>
                <c:pt idx="1754">
                  <c:v>2600</c:v>
                </c:pt>
                <c:pt idx="1755">
                  <c:v>2600</c:v>
                </c:pt>
                <c:pt idx="1756">
                  <c:v>2600</c:v>
                </c:pt>
                <c:pt idx="1757">
                  <c:v>2600</c:v>
                </c:pt>
                <c:pt idx="1758">
                  <c:v>2600</c:v>
                </c:pt>
                <c:pt idx="1759">
                  <c:v>2600</c:v>
                </c:pt>
                <c:pt idx="1760">
                  <c:v>2600</c:v>
                </c:pt>
                <c:pt idx="1761">
                  <c:v>2600</c:v>
                </c:pt>
                <c:pt idx="1762">
                  <c:v>2600</c:v>
                </c:pt>
                <c:pt idx="1763">
                  <c:v>2600</c:v>
                </c:pt>
                <c:pt idx="1764">
                  <c:v>2600</c:v>
                </c:pt>
                <c:pt idx="1765">
                  <c:v>2600</c:v>
                </c:pt>
                <c:pt idx="1766">
                  <c:v>2600</c:v>
                </c:pt>
                <c:pt idx="1767">
                  <c:v>2600</c:v>
                </c:pt>
                <c:pt idx="1768">
                  <c:v>2600</c:v>
                </c:pt>
                <c:pt idx="1769">
                  <c:v>2600</c:v>
                </c:pt>
                <c:pt idx="1770">
                  <c:v>2600</c:v>
                </c:pt>
                <c:pt idx="1771">
                  <c:v>2600</c:v>
                </c:pt>
                <c:pt idx="1772">
                  <c:v>2600</c:v>
                </c:pt>
                <c:pt idx="1773">
                  <c:v>2600</c:v>
                </c:pt>
                <c:pt idx="1774">
                  <c:v>2600</c:v>
                </c:pt>
                <c:pt idx="1775">
                  <c:v>2600</c:v>
                </c:pt>
                <c:pt idx="1776">
                  <c:v>2600</c:v>
                </c:pt>
                <c:pt idx="1777">
                  <c:v>2600</c:v>
                </c:pt>
                <c:pt idx="1778">
                  <c:v>2600</c:v>
                </c:pt>
                <c:pt idx="1779">
                  <c:v>2600</c:v>
                </c:pt>
                <c:pt idx="1780">
                  <c:v>2600</c:v>
                </c:pt>
                <c:pt idx="1781">
                  <c:v>2600</c:v>
                </c:pt>
                <c:pt idx="1782">
                  <c:v>2600</c:v>
                </c:pt>
                <c:pt idx="1783">
                  <c:v>2600</c:v>
                </c:pt>
                <c:pt idx="1784">
                  <c:v>2600</c:v>
                </c:pt>
                <c:pt idx="1785">
                  <c:v>2600</c:v>
                </c:pt>
                <c:pt idx="1786">
                  <c:v>2600</c:v>
                </c:pt>
                <c:pt idx="1787">
                  <c:v>2600</c:v>
                </c:pt>
                <c:pt idx="1788">
                  <c:v>2600</c:v>
                </c:pt>
                <c:pt idx="1789">
                  <c:v>2600</c:v>
                </c:pt>
                <c:pt idx="1790">
                  <c:v>2600</c:v>
                </c:pt>
                <c:pt idx="1791">
                  <c:v>2600</c:v>
                </c:pt>
                <c:pt idx="1792">
                  <c:v>2600</c:v>
                </c:pt>
                <c:pt idx="1793">
                  <c:v>2600</c:v>
                </c:pt>
                <c:pt idx="1794">
                  <c:v>2600</c:v>
                </c:pt>
                <c:pt idx="1795">
                  <c:v>2600</c:v>
                </c:pt>
                <c:pt idx="1796">
                  <c:v>2600</c:v>
                </c:pt>
                <c:pt idx="1797">
                  <c:v>2600</c:v>
                </c:pt>
                <c:pt idx="1798">
                  <c:v>2600</c:v>
                </c:pt>
                <c:pt idx="1799">
                  <c:v>2600</c:v>
                </c:pt>
                <c:pt idx="1800">
                  <c:v>2600</c:v>
                </c:pt>
                <c:pt idx="1801">
                  <c:v>2600</c:v>
                </c:pt>
                <c:pt idx="1802">
                  <c:v>2600</c:v>
                </c:pt>
                <c:pt idx="1803">
                  <c:v>2600</c:v>
                </c:pt>
                <c:pt idx="1804">
                  <c:v>2600</c:v>
                </c:pt>
                <c:pt idx="1805">
                  <c:v>2600</c:v>
                </c:pt>
                <c:pt idx="1806">
                  <c:v>2600</c:v>
                </c:pt>
                <c:pt idx="1807">
                  <c:v>2600</c:v>
                </c:pt>
                <c:pt idx="1808">
                  <c:v>2600</c:v>
                </c:pt>
                <c:pt idx="1809">
                  <c:v>2600</c:v>
                </c:pt>
                <c:pt idx="1810">
                  <c:v>2600</c:v>
                </c:pt>
                <c:pt idx="1811">
                  <c:v>2600</c:v>
                </c:pt>
                <c:pt idx="1812">
                  <c:v>2600</c:v>
                </c:pt>
                <c:pt idx="1813">
                  <c:v>2600</c:v>
                </c:pt>
                <c:pt idx="1814">
                  <c:v>2600</c:v>
                </c:pt>
                <c:pt idx="1815">
                  <c:v>2600</c:v>
                </c:pt>
                <c:pt idx="1816">
                  <c:v>2600</c:v>
                </c:pt>
                <c:pt idx="1817">
                  <c:v>2600</c:v>
                </c:pt>
                <c:pt idx="1818">
                  <c:v>2600</c:v>
                </c:pt>
                <c:pt idx="1819">
                  <c:v>2600</c:v>
                </c:pt>
                <c:pt idx="1820">
                  <c:v>2600</c:v>
                </c:pt>
                <c:pt idx="1821">
                  <c:v>2600</c:v>
                </c:pt>
                <c:pt idx="1822">
                  <c:v>2600</c:v>
                </c:pt>
                <c:pt idx="1823">
                  <c:v>2600</c:v>
                </c:pt>
                <c:pt idx="1824">
                  <c:v>2600</c:v>
                </c:pt>
                <c:pt idx="1825">
                  <c:v>2600</c:v>
                </c:pt>
                <c:pt idx="1826">
                  <c:v>2600</c:v>
                </c:pt>
                <c:pt idx="1827">
                  <c:v>2600</c:v>
                </c:pt>
                <c:pt idx="1828">
                  <c:v>2600</c:v>
                </c:pt>
                <c:pt idx="1829">
                  <c:v>2600</c:v>
                </c:pt>
                <c:pt idx="1830">
                  <c:v>2600</c:v>
                </c:pt>
                <c:pt idx="1831">
                  <c:v>2600</c:v>
                </c:pt>
                <c:pt idx="1832">
                  <c:v>2600</c:v>
                </c:pt>
                <c:pt idx="1833">
                  <c:v>2600</c:v>
                </c:pt>
                <c:pt idx="1834">
                  <c:v>2600</c:v>
                </c:pt>
                <c:pt idx="1835">
                  <c:v>2600</c:v>
                </c:pt>
                <c:pt idx="1836">
                  <c:v>2600</c:v>
                </c:pt>
                <c:pt idx="1837">
                  <c:v>2600</c:v>
                </c:pt>
                <c:pt idx="1838">
                  <c:v>2600</c:v>
                </c:pt>
                <c:pt idx="1839">
                  <c:v>2600</c:v>
                </c:pt>
                <c:pt idx="1840">
                  <c:v>2600</c:v>
                </c:pt>
                <c:pt idx="1841">
                  <c:v>2600</c:v>
                </c:pt>
                <c:pt idx="1842">
                  <c:v>2600</c:v>
                </c:pt>
                <c:pt idx="1843">
                  <c:v>2600</c:v>
                </c:pt>
                <c:pt idx="1844">
                  <c:v>2600</c:v>
                </c:pt>
                <c:pt idx="1845">
                  <c:v>2600</c:v>
                </c:pt>
                <c:pt idx="1846">
                  <c:v>2600</c:v>
                </c:pt>
                <c:pt idx="1847">
                  <c:v>2600</c:v>
                </c:pt>
                <c:pt idx="1848">
                  <c:v>2600</c:v>
                </c:pt>
                <c:pt idx="1849">
                  <c:v>2600</c:v>
                </c:pt>
                <c:pt idx="1850">
                  <c:v>2600</c:v>
                </c:pt>
                <c:pt idx="1851">
                  <c:v>2600</c:v>
                </c:pt>
                <c:pt idx="1852">
                  <c:v>2600</c:v>
                </c:pt>
                <c:pt idx="1853">
                  <c:v>2600</c:v>
                </c:pt>
                <c:pt idx="1854">
                  <c:v>2600</c:v>
                </c:pt>
                <c:pt idx="1855">
                  <c:v>2600</c:v>
                </c:pt>
                <c:pt idx="1856">
                  <c:v>2600</c:v>
                </c:pt>
                <c:pt idx="1857">
                  <c:v>2600</c:v>
                </c:pt>
                <c:pt idx="1858">
                  <c:v>2600</c:v>
                </c:pt>
                <c:pt idx="1859">
                  <c:v>2600</c:v>
                </c:pt>
                <c:pt idx="1860">
                  <c:v>2600</c:v>
                </c:pt>
                <c:pt idx="1861">
                  <c:v>2600</c:v>
                </c:pt>
                <c:pt idx="1862">
                  <c:v>2600</c:v>
                </c:pt>
                <c:pt idx="1863">
                  <c:v>2600</c:v>
                </c:pt>
                <c:pt idx="1864">
                  <c:v>2600</c:v>
                </c:pt>
                <c:pt idx="1865">
                  <c:v>2600</c:v>
                </c:pt>
                <c:pt idx="1866">
                  <c:v>2600</c:v>
                </c:pt>
                <c:pt idx="1867">
                  <c:v>2600</c:v>
                </c:pt>
                <c:pt idx="1868">
                  <c:v>2600</c:v>
                </c:pt>
                <c:pt idx="1869">
                  <c:v>2600</c:v>
                </c:pt>
                <c:pt idx="1870">
                  <c:v>2600</c:v>
                </c:pt>
                <c:pt idx="1871">
                  <c:v>2600</c:v>
                </c:pt>
                <c:pt idx="1872">
                  <c:v>2600</c:v>
                </c:pt>
                <c:pt idx="1873">
                  <c:v>2600</c:v>
                </c:pt>
                <c:pt idx="1874">
                  <c:v>2600</c:v>
                </c:pt>
                <c:pt idx="1875">
                  <c:v>2600</c:v>
                </c:pt>
                <c:pt idx="1876">
                  <c:v>2600</c:v>
                </c:pt>
                <c:pt idx="1877">
                  <c:v>2600</c:v>
                </c:pt>
                <c:pt idx="1878">
                  <c:v>2600</c:v>
                </c:pt>
                <c:pt idx="1879">
                  <c:v>2600</c:v>
                </c:pt>
                <c:pt idx="1880">
                  <c:v>2600</c:v>
                </c:pt>
                <c:pt idx="1881">
                  <c:v>2600</c:v>
                </c:pt>
                <c:pt idx="1882">
                  <c:v>2600</c:v>
                </c:pt>
                <c:pt idx="1883">
                  <c:v>2600</c:v>
                </c:pt>
                <c:pt idx="1884">
                  <c:v>2600</c:v>
                </c:pt>
                <c:pt idx="1885">
                  <c:v>2600</c:v>
                </c:pt>
                <c:pt idx="1886">
                  <c:v>2600</c:v>
                </c:pt>
                <c:pt idx="1887">
                  <c:v>2600</c:v>
                </c:pt>
                <c:pt idx="1888">
                  <c:v>2600</c:v>
                </c:pt>
                <c:pt idx="1889">
                  <c:v>2600</c:v>
                </c:pt>
                <c:pt idx="1890">
                  <c:v>2600</c:v>
                </c:pt>
                <c:pt idx="1891">
                  <c:v>2600</c:v>
                </c:pt>
                <c:pt idx="1892">
                  <c:v>2600</c:v>
                </c:pt>
                <c:pt idx="1893">
                  <c:v>2600</c:v>
                </c:pt>
                <c:pt idx="1894">
                  <c:v>2600</c:v>
                </c:pt>
                <c:pt idx="1895">
                  <c:v>2600</c:v>
                </c:pt>
                <c:pt idx="1896">
                  <c:v>2600</c:v>
                </c:pt>
                <c:pt idx="1897">
                  <c:v>2600</c:v>
                </c:pt>
                <c:pt idx="1898">
                  <c:v>2600</c:v>
                </c:pt>
                <c:pt idx="1899">
                  <c:v>2600</c:v>
                </c:pt>
                <c:pt idx="1900">
                  <c:v>2600</c:v>
                </c:pt>
                <c:pt idx="1901">
                  <c:v>2600</c:v>
                </c:pt>
                <c:pt idx="1902">
                  <c:v>2600</c:v>
                </c:pt>
                <c:pt idx="1903">
                  <c:v>2600</c:v>
                </c:pt>
                <c:pt idx="1904">
                  <c:v>2600</c:v>
                </c:pt>
                <c:pt idx="1905">
                  <c:v>2600</c:v>
                </c:pt>
                <c:pt idx="1906">
                  <c:v>2600</c:v>
                </c:pt>
                <c:pt idx="1907">
                  <c:v>2600</c:v>
                </c:pt>
                <c:pt idx="1908">
                  <c:v>2600</c:v>
                </c:pt>
                <c:pt idx="1909">
                  <c:v>2600</c:v>
                </c:pt>
                <c:pt idx="1910">
                  <c:v>2600</c:v>
                </c:pt>
                <c:pt idx="1911">
                  <c:v>2600</c:v>
                </c:pt>
                <c:pt idx="1912">
                  <c:v>2600</c:v>
                </c:pt>
                <c:pt idx="1913">
                  <c:v>2600</c:v>
                </c:pt>
                <c:pt idx="1914">
                  <c:v>2600</c:v>
                </c:pt>
                <c:pt idx="1915">
                  <c:v>2600</c:v>
                </c:pt>
                <c:pt idx="1916">
                  <c:v>2600</c:v>
                </c:pt>
                <c:pt idx="1917">
                  <c:v>2600</c:v>
                </c:pt>
                <c:pt idx="1918">
                  <c:v>2600</c:v>
                </c:pt>
                <c:pt idx="1919">
                  <c:v>2600</c:v>
                </c:pt>
                <c:pt idx="1920">
                  <c:v>2600</c:v>
                </c:pt>
                <c:pt idx="1921">
                  <c:v>2600</c:v>
                </c:pt>
                <c:pt idx="1922">
                  <c:v>2600</c:v>
                </c:pt>
                <c:pt idx="1923">
                  <c:v>2600</c:v>
                </c:pt>
                <c:pt idx="1924">
                  <c:v>2600</c:v>
                </c:pt>
                <c:pt idx="1925">
                  <c:v>2600</c:v>
                </c:pt>
                <c:pt idx="1926">
                  <c:v>2600</c:v>
                </c:pt>
                <c:pt idx="1927">
                  <c:v>2600</c:v>
                </c:pt>
                <c:pt idx="1928">
                  <c:v>2600</c:v>
                </c:pt>
                <c:pt idx="1929">
                  <c:v>2600</c:v>
                </c:pt>
                <c:pt idx="1930">
                  <c:v>2600</c:v>
                </c:pt>
                <c:pt idx="1931">
                  <c:v>2600</c:v>
                </c:pt>
                <c:pt idx="1932">
                  <c:v>2600</c:v>
                </c:pt>
                <c:pt idx="1933">
                  <c:v>2600</c:v>
                </c:pt>
                <c:pt idx="1934">
                  <c:v>2600</c:v>
                </c:pt>
                <c:pt idx="1935">
                  <c:v>2600</c:v>
                </c:pt>
                <c:pt idx="1936">
                  <c:v>2600</c:v>
                </c:pt>
                <c:pt idx="1937">
                  <c:v>2600</c:v>
                </c:pt>
                <c:pt idx="1938">
                  <c:v>2600</c:v>
                </c:pt>
                <c:pt idx="1939">
                  <c:v>2600</c:v>
                </c:pt>
                <c:pt idx="1940">
                  <c:v>2600</c:v>
                </c:pt>
                <c:pt idx="1941">
                  <c:v>2600</c:v>
                </c:pt>
                <c:pt idx="1942">
                  <c:v>2600</c:v>
                </c:pt>
                <c:pt idx="1943">
                  <c:v>2600</c:v>
                </c:pt>
                <c:pt idx="1944">
                  <c:v>2600</c:v>
                </c:pt>
                <c:pt idx="1945">
                  <c:v>2600</c:v>
                </c:pt>
                <c:pt idx="1946">
                  <c:v>2600</c:v>
                </c:pt>
                <c:pt idx="1947">
                  <c:v>2600</c:v>
                </c:pt>
                <c:pt idx="1948">
                  <c:v>2600</c:v>
                </c:pt>
                <c:pt idx="1949">
                  <c:v>2600</c:v>
                </c:pt>
                <c:pt idx="1950">
                  <c:v>2600</c:v>
                </c:pt>
                <c:pt idx="1951">
                  <c:v>2600</c:v>
                </c:pt>
                <c:pt idx="1952">
                  <c:v>2600</c:v>
                </c:pt>
                <c:pt idx="1953">
                  <c:v>2600</c:v>
                </c:pt>
                <c:pt idx="1954">
                  <c:v>2600</c:v>
                </c:pt>
                <c:pt idx="1955">
                  <c:v>2600</c:v>
                </c:pt>
                <c:pt idx="1956">
                  <c:v>2600</c:v>
                </c:pt>
                <c:pt idx="1957">
                  <c:v>2600</c:v>
                </c:pt>
                <c:pt idx="1958">
                  <c:v>2600</c:v>
                </c:pt>
                <c:pt idx="1959">
                  <c:v>2600</c:v>
                </c:pt>
                <c:pt idx="1960">
                  <c:v>2600</c:v>
                </c:pt>
                <c:pt idx="1961">
                  <c:v>2600</c:v>
                </c:pt>
                <c:pt idx="1962">
                  <c:v>2600</c:v>
                </c:pt>
                <c:pt idx="1963">
                  <c:v>2600</c:v>
                </c:pt>
                <c:pt idx="1964">
                  <c:v>2600</c:v>
                </c:pt>
                <c:pt idx="1965">
                  <c:v>2600</c:v>
                </c:pt>
                <c:pt idx="1966">
                  <c:v>2600</c:v>
                </c:pt>
                <c:pt idx="1967">
                  <c:v>2600</c:v>
                </c:pt>
                <c:pt idx="1968">
                  <c:v>2600</c:v>
                </c:pt>
                <c:pt idx="1969">
                  <c:v>2600</c:v>
                </c:pt>
                <c:pt idx="1970">
                  <c:v>2600</c:v>
                </c:pt>
                <c:pt idx="1971">
                  <c:v>2600</c:v>
                </c:pt>
                <c:pt idx="1972">
                  <c:v>2600</c:v>
                </c:pt>
                <c:pt idx="1973">
                  <c:v>2600</c:v>
                </c:pt>
                <c:pt idx="1974">
                  <c:v>2600</c:v>
                </c:pt>
                <c:pt idx="1975">
                  <c:v>2600</c:v>
                </c:pt>
                <c:pt idx="1976">
                  <c:v>2600</c:v>
                </c:pt>
                <c:pt idx="1977">
                  <c:v>2600</c:v>
                </c:pt>
                <c:pt idx="1978">
                  <c:v>2600</c:v>
                </c:pt>
                <c:pt idx="1979">
                  <c:v>2600</c:v>
                </c:pt>
                <c:pt idx="1980">
                  <c:v>2600</c:v>
                </c:pt>
                <c:pt idx="1981">
                  <c:v>2600</c:v>
                </c:pt>
                <c:pt idx="1982">
                  <c:v>2600</c:v>
                </c:pt>
                <c:pt idx="1983">
                  <c:v>2600</c:v>
                </c:pt>
                <c:pt idx="1984">
                  <c:v>2600</c:v>
                </c:pt>
                <c:pt idx="1985">
                  <c:v>2600</c:v>
                </c:pt>
                <c:pt idx="1986">
                  <c:v>2600</c:v>
                </c:pt>
                <c:pt idx="1987">
                  <c:v>2600</c:v>
                </c:pt>
                <c:pt idx="1988">
                  <c:v>2600</c:v>
                </c:pt>
                <c:pt idx="1989">
                  <c:v>2600</c:v>
                </c:pt>
                <c:pt idx="1990">
                  <c:v>2600</c:v>
                </c:pt>
                <c:pt idx="1991">
                  <c:v>2600</c:v>
                </c:pt>
                <c:pt idx="1992">
                  <c:v>2600</c:v>
                </c:pt>
                <c:pt idx="1993">
                  <c:v>2600</c:v>
                </c:pt>
                <c:pt idx="1994">
                  <c:v>2600</c:v>
                </c:pt>
                <c:pt idx="1995">
                  <c:v>2600</c:v>
                </c:pt>
                <c:pt idx="1996">
                  <c:v>2600</c:v>
                </c:pt>
                <c:pt idx="1997">
                  <c:v>2600</c:v>
                </c:pt>
                <c:pt idx="1998">
                  <c:v>2600</c:v>
                </c:pt>
                <c:pt idx="1999">
                  <c:v>2600</c:v>
                </c:pt>
                <c:pt idx="2000">
                  <c:v>2600</c:v>
                </c:pt>
                <c:pt idx="2001">
                  <c:v>2600</c:v>
                </c:pt>
                <c:pt idx="2002">
                  <c:v>2600</c:v>
                </c:pt>
                <c:pt idx="2003">
                  <c:v>2600</c:v>
                </c:pt>
                <c:pt idx="2004">
                  <c:v>2600</c:v>
                </c:pt>
                <c:pt idx="2005">
                  <c:v>2600</c:v>
                </c:pt>
                <c:pt idx="2006">
                  <c:v>2600</c:v>
                </c:pt>
                <c:pt idx="2007">
                  <c:v>2600</c:v>
                </c:pt>
                <c:pt idx="2008">
                  <c:v>2600</c:v>
                </c:pt>
                <c:pt idx="2009">
                  <c:v>2600</c:v>
                </c:pt>
                <c:pt idx="2010">
                  <c:v>2600</c:v>
                </c:pt>
                <c:pt idx="2011">
                  <c:v>2600</c:v>
                </c:pt>
                <c:pt idx="2012">
                  <c:v>2600</c:v>
                </c:pt>
                <c:pt idx="2013">
                  <c:v>2600</c:v>
                </c:pt>
                <c:pt idx="2014">
                  <c:v>2600</c:v>
                </c:pt>
                <c:pt idx="2015">
                  <c:v>2600</c:v>
                </c:pt>
              </c:numCache>
            </c:numRef>
          </c:yVal>
          <c:smooth val="0"/>
          <c:extLst>
            <c:ext xmlns:c16="http://schemas.microsoft.com/office/drawing/2014/chart" uri="{C3380CC4-5D6E-409C-BE32-E72D297353CC}">
              <c16:uniqueId val="{00000001-909F-4AC8-B100-EAE4BA72BC76}"/>
            </c:ext>
          </c:extLst>
        </c:ser>
        <c:ser>
          <c:idx val="3"/>
          <c:order val="1"/>
          <c:tx>
            <c:strRef>
              <c:f>'Elia380.80 Ampacity 1401209-210'!$E$1</c:f>
              <c:strCache>
                <c:ptCount val="1"/>
                <c:pt idx="0">
                  <c:v>RT Rating [A]</c:v>
                </c:pt>
              </c:strCache>
            </c:strRef>
          </c:tx>
          <c:spPr>
            <a:ln w="19050" cap="rnd">
              <a:solidFill>
                <a:srgbClr val="00B050"/>
              </a:solidFill>
              <a:round/>
            </a:ln>
            <a:effectLst/>
          </c:spPr>
          <c:marker>
            <c:symbol val="none"/>
          </c:marker>
          <c:xVal>
            <c:numRef>
              <c:f>'Elia380.80 Ampacity 1401209-210'!$B$2:$B$2017</c:f>
              <c:numCache>
                <c:formatCode>General</c:formatCode>
                <c:ptCount val="20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numCache>
            </c:numRef>
          </c:xVal>
          <c:yVal>
            <c:numRef>
              <c:f>'Elia380.80 Ampacity 1401209-210'!$E$2:$E$2017</c:f>
              <c:numCache>
                <c:formatCode>General</c:formatCode>
                <c:ptCount val="2016"/>
                <c:pt idx="0">
                  <c:v>3050.56</c:v>
                </c:pt>
                <c:pt idx="1">
                  <c:v>3050.56</c:v>
                </c:pt>
                <c:pt idx="2">
                  <c:v>3050.56</c:v>
                </c:pt>
                <c:pt idx="3">
                  <c:v>3050.56</c:v>
                </c:pt>
                <c:pt idx="4">
                  <c:v>3050.56</c:v>
                </c:pt>
                <c:pt idx="5">
                  <c:v>3050.56</c:v>
                </c:pt>
                <c:pt idx="6">
                  <c:v>3050.56</c:v>
                </c:pt>
                <c:pt idx="7">
                  <c:v>3050.56</c:v>
                </c:pt>
                <c:pt idx="8">
                  <c:v>3050.56</c:v>
                </c:pt>
                <c:pt idx="9">
                  <c:v>3050.56</c:v>
                </c:pt>
                <c:pt idx="10">
                  <c:v>3050.56</c:v>
                </c:pt>
                <c:pt idx="11">
                  <c:v>3050.56</c:v>
                </c:pt>
                <c:pt idx="12">
                  <c:v>3050.56</c:v>
                </c:pt>
                <c:pt idx="13">
                  <c:v>3050.56</c:v>
                </c:pt>
                <c:pt idx="14">
                  <c:v>3050.56</c:v>
                </c:pt>
                <c:pt idx="15">
                  <c:v>3050.56</c:v>
                </c:pt>
                <c:pt idx="16">
                  <c:v>3050.56</c:v>
                </c:pt>
                <c:pt idx="17">
                  <c:v>3050.56</c:v>
                </c:pt>
                <c:pt idx="18">
                  <c:v>3050.56</c:v>
                </c:pt>
                <c:pt idx="19">
                  <c:v>3050.56</c:v>
                </c:pt>
                <c:pt idx="20">
                  <c:v>3050.56</c:v>
                </c:pt>
                <c:pt idx="21">
                  <c:v>3050.56</c:v>
                </c:pt>
                <c:pt idx="22">
                  <c:v>3557.76</c:v>
                </c:pt>
                <c:pt idx="23">
                  <c:v>3524.21</c:v>
                </c:pt>
                <c:pt idx="24">
                  <c:v>3520.99</c:v>
                </c:pt>
                <c:pt idx="25">
                  <c:v>3542.63</c:v>
                </c:pt>
                <c:pt idx="26">
                  <c:v>3599.82</c:v>
                </c:pt>
                <c:pt idx="27">
                  <c:v>3696.97</c:v>
                </c:pt>
                <c:pt idx="28">
                  <c:v>3768.1</c:v>
                </c:pt>
                <c:pt idx="29">
                  <c:v>3773.44</c:v>
                </c:pt>
                <c:pt idx="30">
                  <c:v>3762.84</c:v>
                </c:pt>
                <c:pt idx="31">
                  <c:v>3761.75</c:v>
                </c:pt>
                <c:pt idx="32">
                  <c:v>3746.31</c:v>
                </c:pt>
                <c:pt idx="33">
                  <c:v>3738.35</c:v>
                </c:pt>
                <c:pt idx="34">
                  <c:v>3736.64</c:v>
                </c:pt>
                <c:pt idx="35">
                  <c:v>3738.09</c:v>
                </c:pt>
                <c:pt idx="36">
                  <c:v>3737.81</c:v>
                </c:pt>
                <c:pt idx="37">
                  <c:v>3676.49</c:v>
                </c:pt>
                <c:pt idx="38">
                  <c:v>3566.83</c:v>
                </c:pt>
                <c:pt idx="39">
                  <c:v>3495.34</c:v>
                </c:pt>
                <c:pt idx="40">
                  <c:v>3439.93</c:v>
                </c:pt>
                <c:pt idx="41">
                  <c:v>3396.75</c:v>
                </c:pt>
                <c:pt idx="42">
                  <c:v>3368.55</c:v>
                </c:pt>
                <c:pt idx="43">
                  <c:v>3335.13</c:v>
                </c:pt>
                <c:pt idx="44">
                  <c:v>3304.18</c:v>
                </c:pt>
                <c:pt idx="45">
                  <c:v>3276.39</c:v>
                </c:pt>
                <c:pt idx="46">
                  <c:v>3267.4</c:v>
                </c:pt>
                <c:pt idx="47">
                  <c:v>3279.43</c:v>
                </c:pt>
                <c:pt idx="48">
                  <c:v>3295.54</c:v>
                </c:pt>
                <c:pt idx="49">
                  <c:v>3323.6</c:v>
                </c:pt>
                <c:pt idx="50">
                  <c:v>3326.91</c:v>
                </c:pt>
                <c:pt idx="51">
                  <c:v>3305.79</c:v>
                </c:pt>
                <c:pt idx="52">
                  <c:v>3278.66</c:v>
                </c:pt>
                <c:pt idx="53">
                  <c:v>3259.76</c:v>
                </c:pt>
                <c:pt idx="54">
                  <c:v>3277.47</c:v>
                </c:pt>
                <c:pt idx="55">
                  <c:v>3325.38</c:v>
                </c:pt>
                <c:pt idx="56">
                  <c:v>3385.74</c:v>
                </c:pt>
                <c:pt idx="57">
                  <c:v>3431.46</c:v>
                </c:pt>
                <c:pt idx="58">
                  <c:v>3465.58</c:v>
                </c:pt>
                <c:pt idx="59">
                  <c:v>3483.72</c:v>
                </c:pt>
                <c:pt idx="60">
                  <c:v>3468.77</c:v>
                </c:pt>
                <c:pt idx="61">
                  <c:v>3425.3</c:v>
                </c:pt>
                <c:pt idx="62">
                  <c:v>3363.13</c:v>
                </c:pt>
                <c:pt idx="63">
                  <c:v>3319.71</c:v>
                </c:pt>
                <c:pt idx="64">
                  <c:v>3290.09</c:v>
                </c:pt>
                <c:pt idx="65">
                  <c:v>3050.56</c:v>
                </c:pt>
                <c:pt idx="66">
                  <c:v>3050.56</c:v>
                </c:pt>
                <c:pt idx="67">
                  <c:v>3050.56</c:v>
                </c:pt>
                <c:pt idx="68">
                  <c:v>3050.56</c:v>
                </c:pt>
                <c:pt idx="69">
                  <c:v>3050.56</c:v>
                </c:pt>
                <c:pt idx="70">
                  <c:v>3050.56</c:v>
                </c:pt>
                <c:pt idx="71">
                  <c:v>3050.56</c:v>
                </c:pt>
                <c:pt idx="72">
                  <c:v>3050.56</c:v>
                </c:pt>
                <c:pt idx="73">
                  <c:v>3050.56</c:v>
                </c:pt>
                <c:pt idx="74">
                  <c:v>3050.56</c:v>
                </c:pt>
                <c:pt idx="75">
                  <c:v>3050.56</c:v>
                </c:pt>
                <c:pt idx="76">
                  <c:v>3050.56</c:v>
                </c:pt>
                <c:pt idx="77">
                  <c:v>3050.56</c:v>
                </c:pt>
                <c:pt idx="78">
                  <c:v>3050.56</c:v>
                </c:pt>
                <c:pt idx="79">
                  <c:v>3050.56</c:v>
                </c:pt>
                <c:pt idx="80">
                  <c:v>3047.8</c:v>
                </c:pt>
                <c:pt idx="81">
                  <c:v>3047.8</c:v>
                </c:pt>
                <c:pt idx="82">
                  <c:v>3047.8</c:v>
                </c:pt>
                <c:pt idx="83">
                  <c:v>3047.8</c:v>
                </c:pt>
                <c:pt idx="84">
                  <c:v>3047.8</c:v>
                </c:pt>
                <c:pt idx="85">
                  <c:v>3047.8</c:v>
                </c:pt>
                <c:pt idx="86">
                  <c:v>3043.37</c:v>
                </c:pt>
                <c:pt idx="87">
                  <c:v>3032.6</c:v>
                </c:pt>
                <c:pt idx="88">
                  <c:v>3016.63</c:v>
                </c:pt>
                <c:pt idx="89">
                  <c:v>3003.69</c:v>
                </c:pt>
                <c:pt idx="90">
                  <c:v>2989.49</c:v>
                </c:pt>
                <c:pt idx="91">
                  <c:v>2979.22</c:v>
                </c:pt>
                <c:pt idx="92">
                  <c:v>2964.17</c:v>
                </c:pt>
                <c:pt idx="93">
                  <c:v>2954.81</c:v>
                </c:pt>
                <c:pt idx="94">
                  <c:v>2944.21</c:v>
                </c:pt>
                <c:pt idx="95">
                  <c:v>2935.74</c:v>
                </c:pt>
                <c:pt idx="96">
                  <c:v>2927.71</c:v>
                </c:pt>
                <c:pt idx="97">
                  <c:v>2920.1</c:v>
                </c:pt>
                <c:pt idx="98">
                  <c:v>2912.91</c:v>
                </c:pt>
                <c:pt idx="99">
                  <c:v>2906.14</c:v>
                </c:pt>
                <c:pt idx="100">
                  <c:v>2899.76</c:v>
                </c:pt>
                <c:pt idx="101">
                  <c:v>2893.78</c:v>
                </c:pt>
                <c:pt idx="102">
                  <c:v>2888.19</c:v>
                </c:pt>
                <c:pt idx="103">
                  <c:v>2882.98</c:v>
                </c:pt>
                <c:pt idx="104">
                  <c:v>2878.14</c:v>
                </c:pt>
                <c:pt idx="105">
                  <c:v>2873.66</c:v>
                </c:pt>
                <c:pt idx="106">
                  <c:v>2869.53</c:v>
                </c:pt>
                <c:pt idx="107">
                  <c:v>2865.76</c:v>
                </c:pt>
                <c:pt idx="108">
                  <c:v>2862.32</c:v>
                </c:pt>
                <c:pt idx="109">
                  <c:v>2854.88</c:v>
                </c:pt>
                <c:pt idx="110">
                  <c:v>2850.44</c:v>
                </c:pt>
                <c:pt idx="111">
                  <c:v>2846.25</c:v>
                </c:pt>
                <c:pt idx="112">
                  <c:v>2842.32</c:v>
                </c:pt>
                <c:pt idx="113">
                  <c:v>2838.64</c:v>
                </c:pt>
                <c:pt idx="114">
                  <c:v>2835.21</c:v>
                </c:pt>
                <c:pt idx="115">
                  <c:v>2832.04</c:v>
                </c:pt>
                <c:pt idx="116">
                  <c:v>2829.13</c:v>
                </c:pt>
                <c:pt idx="117">
                  <c:v>2826.46</c:v>
                </c:pt>
                <c:pt idx="118">
                  <c:v>2824.05</c:v>
                </c:pt>
                <c:pt idx="119">
                  <c:v>2821.88</c:v>
                </c:pt>
                <c:pt idx="120">
                  <c:v>2819.97</c:v>
                </c:pt>
                <c:pt idx="121">
                  <c:v>2818.3</c:v>
                </c:pt>
                <c:pt idx="122">
                  <c:v>2816.88</c:v>
                </c:pt>
                <c:pt idx="123">
                  <c:v>2815.7</c:v>
                </c:pt>
                <c:pt idx="124">
                  <c:v>2814.77</c:v>
                </c:pt>
                <c:pt idx="125">
                  <c:v>2814.08</c:v>
                </c:pt>
                <c:pt idx="126">
                  <c:v>2808.09</c:v>
                </c:pt>
                <c:pt idx="127">
                  <c:v>2807.88</c:v>
                </c:pt>
                <c:pt idx="128">
                  <c:v>2802.34</c:v>
                </c:pt>
                <c:pt idx="129">
                  <c:v>2802.61</c:v>
                </c:pt>
                <c:pt idx="130">
                  <c:v>2799.39</c:v>
                </c:pt>
                <c:pt idx="131">
                  <c:v>2798.26</c:v>
                </c:pt>
                <c:pt idx="132">
                  <c:v>2799.22</c:v>
                </c:pt>
                <c:pt idx="133">
                  <c:v>2794.82</c:v>
                </c:pt>
                <c:pt idx="134">
                  <c:v>2796.23</c:v>
                </c:pt>
                <c:pt idx="135">
                  <c:v>2797.87</c:v>
                </c:pt>
                <c:pt idx="136">
                  <c:v>2799.72</c:v>
                </c:pt>
                <c:pt idx="137">
                  <c:v>2801.79</c:v>
                </c:pt>
                <c:pt idx="138">
                  <c:v>2804.07</c:v>
                </c:pt>
                <c:pt idx="139">
                  <c:v>2806.56</c:v>
                </c:pt>
                <c:pt idx="140">
                  <c:v>2809.26</c:v>
                </c:pt>
                <c:pt idx="141">
                  <c:v>2812.16</c:v>
                </c:pt>
                <c:pt idx="142">
                  <c:v>2815.26</c:v>
                </c:pt>
                <c:pt idx="143">
                  <c:v>2818.55</c:v>
                </c:pt>
                <c:pt idx="144">
                  <c:v>2822.04</c:v>
                </c:pt>
                <c:pt idx="145">
                  <c:v>2825.71</c:v>
                </c:pt>
                <c:pt idx="146">
                  <c:v>2829.56</c:v>
                </c:pt>
                <c:pt idx="147">
                  <c:v>2833.59</c:v>
                </c:pt>
                <c:pt idx="148">
                  <c:v>2837.79</c:v>
                </c:pt>
                <c:pt idx="149">
                  <c:v>2842.16</c:v>
                </c:pt>
                <c:pt idx="150">
                  <c:v>2846.69</c:v>
                </c:pt>
                <c:pt idx="151">
                  <c:v>2851.38</c:v>
                </c:pt>
                <c:pt idx="152">
                  <c:v>2850.74</c:v>
                </c:pt>
                <c:pt idx="153">
                  <c:v>2855.73</c:v>
                </c:pt>
                <c:pt idx="154">
                  <c:v>2859.03</c:v>
                </c:pt>
                <c:pt idx="155">
                  <c:v>2860.66</c:v>
                </c:pt>
                <c:pt idx="156">
                  <c:v>2866.05</c:v>
                </c:pt>
                <c:pt idx="157">
                  <c:v>2866.11</c:v>
                </c:pt>
                <c:pt idx="158">
                  <c:v>2871.74</c:v>
                </c:pt>
                <c:pt idx="159">
                  <c:v>2872.03</c:v>
                </c:pt>
                <c:pt idx="160">
                  <c:v>2877.87</c:v>
                </c:pt>
                <c:pt idx="161">
                  <c:v>2883.79</c:v>
                </c:pt>
                <c:pt idx="162">
                  <c:v>2889.79</c:v>
                </c:pt>
                <c:pt idx="163">
                  <c:v>2895.85</c:v>
                </c:pt>
                <c:pt idx="164">
                  <c:v>2901.96</c:v>
                </c:pt>
                <c:pt idx="165">
                  <c:v>2908.12</c:v>
                </c:pt>
                <c:pt idx="166">
                  <c:v>2914.31</c:v>
                </c:pt>
                <c:pt idx="167">
                  <c:v>2920.53</c:v>
                </c:pt>
                <c:pt idx="168">
                  <c:v>2926.75</c:v>
                </c:pt>
                <c:pt idx="169">
                  <c:v>2932.96</c:v>
                </c:pt>
                <c:pt idx="170">
                  <c:v>2939.16</c:v>
                </c:pt>
                <c:pt idx="171">
                  <c:v>2943.59</c:v>
                </c:pt>
                <c:pt idx="172">
                  <c:v>2947.76</c:v>
                </c:pt>
                <c:pt idx="173">
                  <c:v>2952.48</c:v>
                </c:pt>
                <c:pt idx="174">
                  <c:v>2957.76</c:v>
                </c:pt>
                <c:pt idx="175">
                  <c:v>2963.65</c:v>
                </c:pt>
                <c:pt idx="176">
                  <c:v>2970.17</c:v>
                </c:pt>
                <c:pt idx="177">
                  <c:v>2977.36</c:v>
                </c:pt>
                <c:pt idx="178">
                  <c:v>2985.25</c:v>
                </c:pt>
                <c:pt idx="179">
                  <c:v>2988.55</c:v>
                </c:pt>
                <c:pt idx="180">
                  <c:v>2988.55</c:v>
                </c:pt>
                <c:pt idx="181">
                  <c:v>2988.55</c:v>
                </c:pt>
                <c:pt idx="182">
                  <c:v>2988.55</c:v>
                </c:pt>
                <c:pt idx="183">
                  <c:v>2988.55</c:v>
                </c:pt>
                <c:pt idx="184">
                  <c:v>2988.55</c:v>
                </c:pt>
                <c:pt idx="185">
                  <c:v>2988.55</c:v>
                </c:pt>
                <c:pt idx="186">
                  <c:v>2988.55</c:v>
                </c:pt>
                <c:pt idx="187">
                  <c:v>2988.55</c:v>
                </c:pt>
                <c:pt idx="188">
                  <c:v>2988.55</c:v>
                </c:pt>
                <c:pt idx="189">
                  <c:v>2988.55</c:v>
                </c:pt>
                <c:pt idx="190">
                  <c:v>2988.55</c:v>
                </c:pt>
                <c:pt idx="191">
                  <c:v>2988.55</c:v>
                </c:pt>
                <c:pt idx="192">
                  <c:v>2988.55</c:v>
                </c:pt>
                <c:pt idx="193">
                  <c:v>2988.55</c:v>
                </c:pt>
                <c:pt idx="194">
                  <c:v>2988.55</c:v>
                </c:pt>
                <c:pt idx="195">
                  <c:v>3015.78</c:v>
                </c:pt>
                <c:pt idx="196">
                  <c:v>3011.38</c:v>
                </c:pt>
                <c:pt idx="197">
                  <c:v>3867.66</c:v>
                </c:pt>
                <c:pt idx="198">
                  <c:v>3719.23</c:v>
                </c:pt>
                <c:pt idx="199">
                  <c:v>3701.06</c:v>
                </c:pt>
                <c:pt idx="200">
                  <c:v>3724.51</c:v>
                </c:pt>
                <c:pt idx="201">
                  <c:v>3723.16</c:v>
                </c:pt>
                <c:pt idx="202">
                  <c:v>3732.89</c:v>
                </c:pt>
                <c:pt idx="203">
                  <c:v>3740.75</c:v>
                </c:pt>
                <c:pt idx="204">
                  <c:v>3740.57</c:v>
                </c:pt>
                <c:pt idx="205">
                  <c:v>3736.62</c:v>
                </c:pt>
                <c:pt idx="206">
                  <c:v>3738.74</c:v>
                </c:pt>
                <c:pt idx="207">
                  <c:v>3739.57</c:v>
                </c:pt>
                <c:pt idx="208">
                  <c:v>3736.38</c:v>
                </c:pt>
                <c:pt idx="209">
                  <c:v>3748.94</c:v>
                </c:pt>
                <c:pt idx="210">
                  <c:v>3753.24</c:v>
                </c:pt>
                <c:pt idx="211">
                  <c:v>3763.75</c:v>
                </c:pt>
                <c:pt idx="212">
                  <c:v>3756.1</c:v>
                </c:pt>
                <c:pt idx="213">
                  <c:v>3759.4</c:v>
                </c:pt>
                <c:pt idx="214">
                  <c:v>3776.8</c:v>
                </c:pt>
                <c:pt idx="215">
                  <c:v>3784.94</c:v>
                </c:pt>
                <c:pt idx="216">
                  <c:v>3778.14</c:v>
                </c:pt>
                <c:pt idx="217">
                  <c:v>3759.56</c:v>
                </c:pt>
                <c:pt idx="218">
                  <c:v>3764.36</c:v>
                </c:pt>
                <c:pt idx="219">
                  <c:v>3767.36</c:v>
                </c:pt>
                <c:pt idx="220">
                  <c:v>3771.73</c:v>
                </c:pt>
                <c:pt idx="221">
                  <c:v>3771.65</c:v>
                </c:pt>
                <c:pt idx="222">
                  <c:v>3757.33</c:v>
                </c:pt>
                <c:pt idx="223">
                  <c:v>3760.58</c:v>
                </c:pt>
                <c:pt idx="224">
                  <c:v>3758.2</c:v>
                </c:pt>
                <c:pt idx="225">
                  <c:v>3763.18</c:v>
                </c:pt>
                <c:pt idx="226">
                  <c:v>3750.94</c:v>
                </c:pt>
                <c:pt idx="227">
                  <c:v>3770.06</c:v>
                </c:pt>
                <c:pt idx="228">
                  <c:v>3784.58</c:v>
                </c:pt>
                <c:pt idx="229">
                  <c:v>3783.97</c:v>
                </c:pt>
                <c:pt idx="230">
                  <c:v>3803.35</c:v>
                </c:pt>
                <c:pt idx="231">
                  <c:v>3824.89</c:v>
                </c:pt>
                <c:pt idx="232">
                  <c:v>3825.39</c:v>
                </c:pt>
                <c:pt idx="233">
                  <c:v>3827.7</c:v>
                </c:pt>
                <c:pt idx="234">
                  <c:v>3823.04</c:v>
                </c:pt>
                <c:pt idx="235">
                  <c:v>3817.62</c:v>
                </c:pt>
                <c:pt idx="236">
                  <c:v>3800.86</c:v>
                </c:pt>
                <c:pt idx="237">
                  <c:v>3805.12</c:v>
                </c:pt>
                <c:pt idx="238">
                  <c:v>3806.92</c:v>
                </c:pt>
                <c:pt idx="239">
                  <c:v>3809.22</c:v>
                </c:pt>
                <c:pt idx="240">
                  <c:v>3807.61</c:v>
                </c:pt>
                <c:pt idx="241">
                  <c:v>3812.4</c:v>
                </c:pt>
                <c:pt idx="242">
                  <c:v>3825.84</c:v>
                </c:pt>
                <c:pt idx="243">
                  <c:v>3830.16</c:v>
                </c:pt>
                <c:pt idx="244">
                  <c:v>3838.14</c:v>
                </c:pt>
                <c:pt idx="245">
                  <c:v>3840.46</c:v>
                </c:pt>
                <c:pt idx="246">
                  <c:v>3837.02</c:v>
                </c:pt>
                <c:pt idx="247">
                  <c:v>3842.94</c:v>
                </c:pt>
                <c:pt idx="248">
                  <c:v>3839.86</c:v>
                </c:pt>
                <c:pt idx="249">
                  <c:v>3866.19</c:v>
                </c:pt>
                <c:pt idx="250">
                  <c:v>3864.68</c:v>
                </c:pt>
                <c:pt idx="251">
                  <c:v>3869.49</c:v>
                </c:pt>
                <c:pt idx="252">
                  <c:v>3886.01</c:v>
                </c:pt>
                <c:pt idx="253">
                  <c:v>3885.3</c:v>
                </c:pt>
                <c:pt idx="254">
                  <c:v>3908.05</c:v>
                </c:pt>
                <c:pt idx="255">
                  <c:v>3937.66</c:v>
                </c:pt>
                <c:pt idx="256">
                  <c:v>3947.81</c:v>
                </c:pt>
                <c:pt idx="257">
                  <c:v>3967.64</c:v>
                </c:pt>
                <c:pt idx="258">
                  <c:v>3971.7</c:v>
                </c:pt>
                <c:pt idx="259">
                  <c:v>3983.27</c:v>
                </c:pt>
                <c:pt idx="260">
                  <c:v>3980.38</c:v>
                </c:pt>
                <c:pt idx="261">
                  <c:v>3985.18</c:v>
                </c:pt>
                <c:pt idx="262">
                  <c:v>3945.81</c:v>
                </c:pt>
                <c:pt idx="263">
                  <c:v>3906.78</c:v>
                </c:pt>
                <c:pt idx="264">
                  <c:v>3858</c:v>
                </c:pt>
                <c:pt idx="265">
                  <c:v>3808.19</c:v>
                </c:pt>
                <c:pt idx="266">
                  <c:v>3769.85</c:v>
                </c:pt>
                <c:pt idx="267">
                  <c:v>3735.2</c:v>
                </c:pt>
                <c:pt idx="268">
                  <c:v>3720.92</c:v>
                </c:pt>
                <c:pt idx="269">
                  <c:v>3706.94</c:v>
                </c:pt>
                <c:pt idx="270">
                  <c:v>3693.23</c:v>
                </c:pt>
                <c:pt idx="271">
                  <c:v>3679.82</c:v>
                </c:pt>
                <c:pt idx="272">
                  <c:v>3666.68</c:v>
                </c:pt>
                <c:pt idx="273">
                  <c:v>2988.55</c:v>
                </c:pt>
                <c:pt idx="274">
                  <c:v>2994.96</c:v>
                </c:pt>
                <c:pt idx="275">
                  <c:v>2992.8</c:v>
                </c:pt>
                <c:pt idx="276">
                  <c:v>2990.24</c:v>
                </c:pt>
                <c:pt idx="277">
                  <c:v>3000.69</c:v>
                </c:pt>
                <c:pt idx="278">
                  <c:v>3903.7</c:v>
                </c:pt>
                <c:pt idx="279">
                  <c:v>3906.53</c:v>
                </c:pt>
                <c:pt idx="280">
                  <c:v>3902.29</c:v>
                </c:pt>
                <c:pt idx="281">
                  <c:v>3899.09</c:v>
                </c:pt>
                <c:pt idx="282">
                  <c:v>3888.01</c:v>
                </c:pt>
                <c:pt idx="283">
                  <c:v>3883.22</c:v>
                </c:pt>
                <c:pt idx="284">
                  <c:v>3880.04</c:v>
                </c:pt>
                <c:pt idx="285">
                  <c:v>3879.32</c:v>
                </c:pt>
                <c:pt idx="286">
                  <c:v>3889.04</c:v>
                </c:pt>
                <c:pt idx="287">
                  <c:v>3895.41</c:v>
                </c:pt>
                <c:pt idx="288">
                  <c:v>3913.69</c:v>
                </c:pt>
                <c:pt idx="289">
                  <c:v>3920.74</c:v>
                </c:pt>
                <c:pt idx="290">
                  <c:v>3925.84</c:v>
                </c:pt>
                <c:pt idx="291">
                  <c:v>3930.74</c:v>
                </c:pt>
                <c:pt idx="292">
                  <c:v>3912.08</c:v>
                </c:pt>
                <c:pt idx="293">
                  <c:v>3892.7</c:v>
                </c:pt>
                <c:pt idx="294">
                  <c:v>3876.31</c:v>
                </c:pt>
                <c:pt idx="295">
                  <c:v>3860.41</c:v>
                </c:pt>
                <c:pt idx="296">
                  <c:v>3854.14</c:v>
                </c:pt>
                <c:pt idx="297">
                  <c:v>3852.64</c:v>
                </c:pt>
                <c:pt idx="298">
                  <c:v>3850.36</c:v>
                </c:pt>
                <c:pt idx="299">
                  <c:v>3843.93</c:v>
                </c:pt>
                <c:pt idx="300">
                  <c:v>3853.47</c:v>
                </c:pt>
                <c:pt idx="301">
                  <c:v>3860.24</c:v>
                </c:pt>
                <c:pt idx="302">
                  <c:v>3872.89</c:v>
                </c:pt>
                <c:pt idx="303">
                  <c:v>3884.5</c:v>
                </c:pt>
                <c:pt idx="304">
                  <c:v>3899.26</c:v>
                </c:pt>
                <c:pt idx="305">
                  <c:v>3919.76</c:v>
                </c:pt>
                <c:pt idx="306">
                  <c:v>3944.49</c:v>
                </c:pt>
                <c:pt idx="307">
                  <c:v>3992.31</c:v>
                </c:pt>
                <c:pt idx="308">
                  <c:v>4044.48</c:v>
                </c:pt>
                <c:pt idx="309">
                  <c:v>4092.02</c:v>
                </c:pt>
                <c:pt idx="310">
                  <c:v>4149.29</c:v>
                </c:pt>
                <c:pt idx="311">
                  <c:v>4213.59</c:v>
                </c:pt>
                <c:pt idx="312">
                  <c:v>4283.95</c:v>
                </c:pt>
                <c:pt idx="313">
                  <c:v>4345.7299999999996</c:v>
                </c:pt>
                <c:pt idx="314">
                  <c:v>4398.3500000000004</c:v>
                </c:pt>
                <c:pt idx="315">
                  <c:v>4453.9399999999996</c:v>
                </c:pt>
                <c:pt idx="316">
                  <c:v>4496.74</c:v>
                </c:pt>
                <c:pt idx="317">
                  <c:v>4538.32</c:v>
                </c:pt>
                <c:pt idx="318">
                  <c:v>4551.8</c:v>
                </c:pt>
                <c:pt idx="319">
                  <c:v>4576.71</c:v>
                </c:pt>
                <c:pt idx="320">
                  <c:v>4577.7700000000004</c:v>
                </c:pt>
                <c:pt idx="321">
                  <c:v>4590.1400000000003</c:v>
                </c:pt>
                <c:pt idx="322">
                  <c:v>4585.58</c:v>
                </c:pt>
                <c:pt idx="323">
                  <c:v>4574.84</c:v>
                </c:pt>
                <c:pt idx="324">
                  <c:v>4552.6000000000004</c:v>
                </c:pt>
                <c:pt idx="325">
                  <c:v>4523.41</c:v>
                </c:pt>
                <c:pt idx="326">
                  <c:v>4495.8599999999997</c:v>
                </c:pt>
                <c:pt idx="327">
                  <c:v>4475.29</c:v>
                </c:pt>
                <c:pt idx="328">
                  <c:v>4449.78</c:v>
                </c:pt>
                <c:pt idx="329">
                  <c:v>4464.84</c:v>
                </c:pt>
                <c:pt idx="330">
                  <c:v>4447.49</c:v>
                </c:pt>
                <c:pt idx="331">
                  <c:v>4444.1400000000003</c:v>
                </c:pt>
                <c:pt idx="332">
                  <c:v>4428.18</c:v>
                </c:pt>
                <c:pt idx="333">
                  <c:v>4414.01</c:v>
                </c:pt>
                <c:pt idx="334">
                  <c:v>4407.2</c:v>
                </c:pt>
                <c:pt idx="335">
                  <c:v>4388.8</c:v>
                </c:pt>
                <c:pt idx="336">
                  <c:v>4354.03</c:v>
                </c:pt>
                <c:pt idx="337">
                  <c:v>4323.96</c:v>
                </c:pt>
                <c:pt idx="338">
                  <c:v>4294.47</c:v>
                </c:pt>
                <c:pt idx="339">
                  <c:v>4264</c:v>
                </c:pt>
                <c:pt idx="340">
                  <c:v>4232.42</c:v>
                </c:pt>
                <c:pt idx="341">
                  <c:v>4220.47</c:v>
                </c:pt>
                <c:pt idx="342">
                  <c:v>4220</c:v>
                </c:pt>
                <c:pt idx="343">
                  <c:v>4212.7700000000004</c:v>
                </c:pt>
                <c:pt idx="344">
                  <c:v>4213.37</c:v>
                </c:pt>
                <c:pt idx="345">
                  <c:v>4215.96</c:v>
                </c:pt>
                <c:pt idx="346">
                  <c:v>4233.13</c:v>
                </c:pt>
                <c:pt idx="347">
                  <c:v>4241.91</c:v>
                </c:pt>
                <c:pt idx="348">
                  <c:v>4257.99</c:v>
                </c:pt>
                <c:pt idx="349">
                  <c:v>4274.76</c:v>
                </c:pt>
                <c:pt idx="350">
                  <c:v>4289.3</c:v>
                </c:pt>
                <c:pt idx="351">
                  <c:v>4290.6899999999996</c:v>
                </c:pt>
                <c:pt idx="352">
                  <c:v>4285.6899999999996</c:v>
                </c:pt>
                <c:pt idx="353">
                  <c:v>4283.26</c:v>
                </c:pt>
                <c:pt idx="354">
                  <c:v>4268.59</c:v>
                </c:pt>
                <c:pt idx="355">
                  <c:v>4261.96</c:v>
                </c:pt>
                <c:pt idx="356">
                  <c:v>4239.05</c:v>
                </c:pt>
                <c:pt idx="357">
                  <c:v>4220.1400000000003</c:v>
                </c:pt>
                <c:pt idx="358">
                  <c:v>4206.99</c:v>
                </c:pt>
                <c:pt idx="359">
                  <c:v>4187.6400000000003</c:v>
                </c:pt>
                <c:pt idx="360">
                  <c:v>4171.8100000000004</c:v>
                </c:pt>
                <c:pt idx="361">
                  <c:v>4151.4799999999996</c:v>
                </c:pt>
                <c:pt idx="362">
                  <c:v>4136.82</c:v>
                </c:pt>
                <c:pt idx="363">
                  <c:v>4126.72</c:v>
                </c:pt>
                <c:pt idx="364">
                  <c:v>4121.76</c:v>
                </c:pt>
                <c:pt idx="365">
                  <c:v>4123.4799999999996</c:v>
                </c:pt>
                <c:pt idx="366">
                  <c:v>4123.1099999999997</c:v>
                </c:pt>
                <c:pt idx="367">
                  <c:v>4121.95</c:v>
                </c:pt>
                <c:pt idx="368">
                  <c:v>4120.0600000000004</c:v>
                </c:pt>
                <c:pt idx="369">
                  <c:v>4124.9399999999996</c:v>
                </c:pt>
                <c:pt idx="370">
                  <c:v>4119.76</c:v>
                </c:pt>
                <c:pt idx="371">
                  <c:v>4125.8500000000004</c:v>
                </c:pt>
                <c:pt idx="372">
                  <c:v>4116.8500000000004</c:v>
                </c:pt>
                <c:pt idx="373">
                  <c:v>4115.2700000000004</c:v>
                </c:pt>
                <c:pt idx="374">
                  <c:v>4123.8999999999996</c:v>
                </c:pt>
                <c:pt idx="375">
                  <c:v>4122.51</c:v>
                </c:pt>
                <c:pt idx="376">
                  <c:v>4119.38</c:v>
                </c:pt>
                <c:pt idx="377">
                  <c:v>4111.45</c:v>
                </c:pt>
                <c:pt idx="378">
                  <c:v>4123.42</c:v>
                </c:pt>
                <c:pt idx="379">
                  <c:v>4136.34</c:v>
                </c:pt>
                <c:pt idx="380">
                  <c:v>4138.8100000000004</c:v>
                </c:pt>
                <c:pt idx="381">
                  <c:v>4144.8900000000003</c:v>
                </c:pt>
                <c:pt idx="382">
                  <c:v>4134.84</c:v>
                </c:pt>
                <c:pt idx="383">
                  <c:v>4125.12</c:v>
                </c:pt>
                <c:pt idx="384">
                  <c:v>4115.97</c:v>
                </c:pt>
                <c:pt idx="385">
                  <c:v>4096.83</c:v>
                </c:pt>
                <c:pt idx="386">
                  <c:v>4093.75</c:v>
                </c:pt>
                <c:pt idx="387">
                  <c:v>4094.49</c:v>
                </c:pt>
                <c:pt idx="388">
                  <c:v>4105.97</c:v>
                </c:pt>
                <c:pt idx="389">
                  <c:v>4117.7299999999996</c:v>
                </c:pt>
                <c:pt idx="390">
                  <c:v>4143.03</c:v>
                </c:pt>
                <c:pt idx="391">
                  <c:v>4170.3599999999997</c:v>
                </c:pt>
                <c:pt idx="392">
                  <c:v>4201.0600000000004</c:v>
                </c:pt>
                <c:pt idx="393">
                  <c:v>4228.8</c:v>
                </c:pt>
                <c:pt idx="394">
                  <c:v>4251.91</c:v>
                </c:pt>
                <c:pt idx="395">
                  <c:v>4273.53</c:v>
                </c:pt>
                <c:pt idx="396">
                  <c:v>4302.88</c:v>
                </c:pt>
                <c:pt idx="397">
                  <c:v>4328.91</c:v>
                </c:pt>
                <c:pt idx="398">
                  <c:v>4336.49</c:v>
                </c:pt>
                <c:pt idx="399">
                  <c:v>4336.99</c:v>
                </c:pt>
                <c:pt idx="400">
                  <c:v>4352.92</c:v>
                </c:pt>
                <c:pt idx="401">
                  <c:v>4365.21</c:v>
                </c:pt>
                <c:pt idx="402">
                  <c:v>4394.63</c:v>
                </c:pt>
                <c:pt idx="403">
                  <c:v>4423.79</c:v>
                </c:pt>
                <c:pt idx="404">
                  <c:v>4465.88</c:v>
                </c:pt>
                <c:pt idx="405">
                  <c:v>4457.1099999999997</c:v>
                </c:pt>
                <c:pt idx="406">
                  <c:v>4465.45</c:v>
                </c:pt>
                <c:pt idx="407">
                  <c:v>4467.42</c:v>
                </c:pt>
                <c:pt idx="408">
                  <c:v>4481.88</c:v>
                </c:pt>
                <c:pt idx="409">
                  <c:v>4480.42</c:v>
                </c:pt>
                <c:pt idx="410">
                  <c:v>4503.78</c:v>
                </c:pt>
                <c:pt idx="411">
                  <c:v>4509.59</c:v>
                </c:pt>
                <c:pt idx="412">
                  <c:v>4511.43</c:v>
                </c:pt>
                <c:pt idx="413">
                  <c:v>4514.97</c:v>
                </c:pt>
                <c:pt idx="414">
                  <c:v>4524.76</c:v>
                </c:pt>
                <c:pt idx="415">
                  <c:v>4535.3999999999996</c:v>
                </c:pt>
                <c:pt idx="416">
                  <c:v>4553.18</c:v>
                </c:pt>
                <c:pt idx="417">
                  <c:v>4582.88</c:v>
                </c:pt>
                <c:pt idx="418">
                  <c:v>4584.3500000000004</c:v>
                </c:pt>
                <c:pt idx="419">
                  <c:v>4619.26</c:v>
                </c:pt>
                <c:pt idx="420">
                  <c:v>4659.95</c:v>
                </c:pt>
                <c:pt idx="421">
                  <c:v>4663.58</c:v>
                </c:pt>
                <c:pt idx="422">
                  <c:v>4665.83</c:v>
                </c:pt>
                <c:pt idx="423">
                  <c:v>4682.6099999999997</c:v>
                </c:pt>
                <c:pt idx="424">
                  <c:v>4695.17</c:v>
                </c:pt>
                <c:pt idx="425">
                  <c:v>4714.6400000000003</c:v>
                </c:pt>
                <c:pt idx="426">
                  <c:v>4679.29</c:v>
                </c:pt>
                <c:pt idx="427">
                  <c:v>4721.9399999999996</c:v>
                </c:pt>
                <c:pt idx="428">
                  <c:v>4738.34</c:v>
                </c:pt>
                <c:pt idx="429">
                  <c:v>4735.17</c:v>
                </c:pt>
                <c:pt idx="430">
                  <c:v>4697.34</c:v>
                </c:pt>
                <c:pt idx="431">
                  <c:v>4724.49</c:v>
                </c:pt>
                <c:pt idx="432">
                  <c:v>4714.97</c:v>
                </c:pt>
                <c:pt idx="433">
                  <c:v>4739.6499999999996</c:v>
                </c:pt>
                <c:pt idx="434">
                  <c:v>4755.8500000000004</c:v>
                </c:pt>
                <c:pt idx="435">
                  <c:v>4769.18</c:v>
                </c:pt>
                <c:pt idx="436">
                  <c:v>4765.3999999999996</c:v>
                </c:pt>
                <c:pt idx="437">
                  <c:v>4772.22</c:v>
                </c:pt>
                <c:pt idx="438">
                  <c:v>4760.8</c:v>
                </c:pt>
                <c:pt idx="439">
                  <c:v>4762.57</c:v>
                </c:pt>
                <c:pt idx="440">
                  <c:v>4749.8999999999996</c:v>
                </c:pt>
                <c:pt idx="441">
                  <c:v>4751.97</c:v>
                </c:pt>
                <c:pt idx="442">
                  <c:v>4738.01</c:v>
                </c:pt>
                <c:pt idx="443">
                  <c:v>4725.13</c:v>
                </c:pt>
                <c:pt idx="444">
                  <c:v>4734.1899999999996</c:v>
                </c:pt>
                <c:pt idx="445">
                  <c:v>4742.8599999999997</c:v>
                </c:pt>
                <c:pt idx="446">
                  <c:v>4763.92</c:v>
                </c:pt>
                <c:pt idx="447">
                  <c:v>4769.1000000000004</c:v>
                </c:pt>
                <c:pt idx="448">
                  <c:v>4732.63</c:v>
                </c:pt>
                <c:pt idx="449">
                  <c:v>4696.8900000000003</c:v>
                </c:pt>
                <c:pt idx="450">
                  <c:v>4750.17</c:v>
                </c:pt>
                <c:pt idx="451">
                  <c:v>4749.29</c:v>
                </c:pt>
                <c:pt idx="452">
                  <c:v>4745.66</c:v>
                </c:pt>
                <c:pt idx="453">
                  <c:v>4729.2299999999996</c:v>
                </c:pt>
                <c:pt idx="454">
                  <c:v>4734.8100000000004</c:v>
                </c:pt>
                <c:pt idx="455">
                  <c:v>4729.43</c:v>
                </c:pt>
                <c:pt idx="456">
                  <c:v>4714.59</c:v>
                </c:pt>
                <c:pt idx="457">
                  <c:v>4709.59</c:v>
                </c:pt>
                <c:pt idx="458">
                  <c:v>4706.71</c:v>
                </c:pt>
                <c:pt idx="459">
                  <c:v>4709.42</c:v>
                </c:pt>
                <c:pt idx="460">
                  <c:v>4717.84</c:v>
                </c:pt>
                <c:pt idx="461">
                  <c:v>4734.8900000000003</c:v>
                </c:pt>
                <c:pt idx="462">
                  <c:v>4752.58</c:v>
                </c:pt>
                <c:pt idx="463">
                  <c:v>4748.3599999999997</c:v>
                </c:pt>
                <c:pt idx="464">
                  <c:v>4737.55</c:v>
                </c:pt>
                <c:pt idx="465">
                  <c:v>4727.1499999999996</c:v>
                </c:pt>
                <c:pt idx="466">
                  <c:v>4702.45</c:v>
                </c:pt>
                <c:pt idx="467">
                  <c:v>4692.71</c:v>
                </c:pt>
                <c:pt idx="468">
                  <c:v>4704.79</c:v>
                </c:pt>
                <c:pt idx="469">
                  <c:v>4692.12</c:v>
                </c:pt>
                <c:pt idx="470">
                  <c:v>4690.01</c:v>
                </c:pt>
                <c:pt idx="471">
                  <c:v>4705.96</c:v>
                </c:pt>
                <c:pt idx="472">
                  <c:v>4706.53</c:v>
                </c:pt>
                <c:pt idx="473">
                  <c:v>4714.7299999999996</c:v>
                </c:pt>
                <c:pt idx="474">
                  <c:v>4705.76</c:v>
                </c:pt>
                <c:pt idx="475">
                  <c:v>4712.8999999999996</c:v>
                </c:pt>
                <c:pt idx="476">
                  <c:v>4743.2</c:v>
                </c:pt>
                <c:pt idx="477">
                  <c:v>4732.83</c:v>
                </c:pt>
                <c:pt idx="478">
                  <c:v>4735.0200000000004</c:v>
                </c:pt>
                <c:pt idx="479">
                  <c:v>4746.74</c:v>
                </c:pt>
                <c:pt idx="480">
                  <c:v>4759.2299999999996</c:v>
                </c:pt>
                <c:pt idx="481">
                  <c:v>4768.0200000000004</c:v>
                </c:pt>
                <c:pt idx="482">
                  <c:v>4766.2700000000004</c:v>
                </c:pt>
                <c:pt idx="483">
                  <c:v>4756.51</c:v>
                </c:pt>
                <c:pt idx="484">
                  <c:v>4750.8100000000004</c:v>
                </c:pt>
                <c:pt idx="485">
                  <c:v>4730.4799999999996</c:v>
                </c:pt>
                <c:pt idx="486">
                  <c:v>4748.37</c:v>
                </c:pt>
                <c:pt idx="487">
                  <c:v>4737.26</c:v>
                </c:pt>
                <c:pt idx="488">
                  <c:v>4740.05</c:v>
                </c:pt>
                <c:pt idx="489">
                  <c:v>4721.4799999999996</c:v>
                </c:pt>
                <c:pt idx="490">
                  <c:v>4721.1099999999997</c:v>
                </c:pt>
                <c:pt idx="491">
                  <c:v>4712.3900000000003</c:v>
                </c:pt>
                <c:pt idx="492">
                  <c:v>4710.43</c:v>
                </c:pt>
                <c:pt idx="493">
                  <c:v>4710.3999999999996</c:v>
                </c:pt>
                <c:pt idx="494">
                  <c:v>4690.72</c:v>
                </c:pt>
                <c:pt idx="495">
                  <c:v>4689.91</c:v>
                </c:pt>
                <c:pt idx="496">
                  <c:v>4737.43</c:v>
                </c:pt>
                <c:pt idx="497">
                  <c:v>4693.3100000000004</c:v>
                </c:pt>
                <c:pt idx="498">
                  <c:v>4699.72</c:v>
                </c:pt>
                <c:pt idx="499">
                  <c:v>4672.8</c:v>
                </c:pt>
                <c:pt idx="500">
                  <c:v>4664.5600000000004</c:v>
                </c:pt>
                <c:pt idx="501">
                  <c:v>4621.68</c:v>
                </c:pt>
                <c:pt idx="502">
                  <c:v>4595.41</c:v>
                </c:pt>
                <c:pt idx="503">
                  <c:v>4561.12</c:v>
                </c:pt>
                <c:pt idx="504">
                  <c:v>4542.9399999999996</c:v>
                </c:pt>
                <c:pt idx="505">
                  <c:v>4576.5600000000004</c:v>
                </c:pt>
                <c:pt idx="506">
                  <c:v>4610.91</c:v>
                </c:pt>
                <c:pt idx="507">
                  <c:v>4614.68</c:v>
                </c:pt>
                <c:pt idx="508">
                  <c:v>4617.82</c:v>
                </c:pt>
                <c:pt idx="509">
                  <c:v>4642.87</c:v>
                </c:pt>
                <c:pt idx="510">
                  <c:v>4634.96</c:v>
                </c:pt>
                <c:pt idx="511">
                  <c:v>4607.1000000000004</c:v>
                </c:pt>
                <c:pt idx="512">
                  <c:v>4567.3</c:v>
                </c:pt>
                <c:pt idx="513">
                  <c:v>4535.32</c:v>
                </c:pt>
                <c:pt idx="514">
                  <c:v>4529.9799999999996</c:v>
                </c:pt>
                <c:pt idx="515">
                  <c:v>4527.24</c:v>
                </c:pt>
                <c:pt idx="516">
                  <c:v>4525.42</c:v>
                </c:pt>
                <c:pt idx="517">
                  <c:v>4513.9399999999996</c:v>
                </c:pt>
                <c:pt idx="518">
                  <c:v>4520.46</c:v>
                </c:pt>
                <c:pt idx="519">
                  <c:v>4523.96</c:v>
                </c:pt>
                <c:pt idx="520">
                  <c:v>4524.79</c:v>
                </c:pt>
                <c:pt idx="521">
                  <c:v>4523.79</c:v>
                </c:pt>
                <c:pt idx="522">
                  <c:v>4522.63</c:v>
                </c:pt>
                <c:pt idx="523">
                  <c:v>4527.18</c:v>
                </c:pt>
                <c:pt idx="524">
                  <c:v>4524.3100000000004</c:v>
                </c:pt>
                <c:pt idx="525">
                  <c:v>4533.4799999999996</c:v>
                </c:pt>
                <c:pt idx="526">
                  <c:v>4538.6400000000003</c:v>
                </c:pt>
                <c:pt idx="527">
                  <c:v>4544.71</c:v>
                </c:pt>
                <c:pt idx="528">
                  <c:v>4530.21</c:v>
                </c:pt>
                <c:pt idx="529">
                  <c:v>4543.71</c:v>
                </c:pt>
                <c:pt idx="530">
                  <c:v>4549.93</c:v>
                </c:pt>
                <c:pt idx="531">
                  <c:v>4564.21</c:v>
                </c:pt>
                <c:pt idx="532">
                  <c:v>4562.63</c:v>
                </c:pt>
                <c:pt idx="533">
                  <c:v>4570.4399999999996</c:v>
                </c:pt>
                <c:pt idx="534">
                  <c:v>4570.8900000000003</c:v>
                </c:pt>
                <c:pt idx="535">
                  <c:v>4566.96</c:v>
                </c:pt>
                <c:pt idx="536">
                  <c:v>4559.6899999999996</c:v>
                </c:pt>
                <c:pt idx="537">
                  <c:v>4548.9399999999996</c:v>
                </c:pt>
                <c:pt idx="538">
                  <c:v>4545.28</c:v>
                </c:pt>
                <c:pt idx="539">
                  <c:v>4539.7700000000004</c:v>
                </c:pt>
                <c:pt idx="540">
                  <c:v>4552.7299999999996</c:v>
                </c:pt>
                <c:pt idx="541">
                  <c:v>4542.09</c:v>
                </c:pt>
                <c:pt idx="542">
                  <c:v>4546.8</c:v>
                </c:pt>
                <c:pt idx="543">
                  <c:v>4539.03</c:v>
                </c:pt>
                <c:pt idx="544">
                  <c:v>4533.68</c:v>
                </c:pt>
                <c:pt idx="545">
                  <c:v>4516.0600000000004</c:v>
                </c:pt>
                <c:pt idx="546">
                  <c:v>4467.8900000000003</c:v>
                </c:pt>
                <c:pt idx="547">
                  <c:v>4486.6499999999996</c:v>
                </c:pt>
                <c:pt idx="548">
                  <c:v>4526.68</c:v>
                </c:pt>
                <c:pt idx="549">
                  <c:v>4531.1899999999996</c:v>
                </c:pt>
                <c:pt idx="550">
                  <c:v>4532.2</c:v>
                </c:pt>
                <c:pt idx="551">
                  <c:v>4518.72</c:v>
                </c:pt>
                <c:pt idx="552">
                  <c:v>4516.63</c:v>
                </c:pt>
                <c:pt idx="553">
                  <c:v>4505.72</c:v>
                </c:pt>
                <c:pt idx="554">
                  <c:v>4530.8599999999997</c:v>
                </c:pt>
                <c:pt idx="555">
                  <c:v>4515.41</c:v>
                </c:pt>
                <c:pt idx="556">
                  <c:v>4501.05</c:v>
                </c:pt>
                <c:pt idx="557">
                  <c:v>4503.55</c:v>
                </c:pt>
                <c:pt idx="558">
                  <c:v>4521.7</c:v>
                </c:pt>
                <c:pt idx="559">
                  <c:v>4516.5</c:v>
                </c:pt>
                <c:pt idx="560">
                  <c:v>4510.97</c:v>
                </c:pt>
                <c:pt idx="561">
                  <c:v>4498.03</c:v>
                </c:pt>
                <c:pt idx="562">
                  <c:v>4483.8900000000003</c:v>
                </c:pt>
                <c:pt idx="563">
                  <c:v>4487</c:v>
                </c:pt>
                <c:pt idx="564">
                  <c:v>4503.1000000000004</c:v>
                </c:pt>
                <c:pt idx="565">
                  <c:v>4520.83</c:v>
                </c:pt>
                <c:pt idx="566">
                  <c:v>4578.63</c:v>
                </c:pt>
                <c:pt idx="567">
                  <c:v>4589.1400000000003</c:v>
                </c:pt>
                <c:pt idx="568">
                  <c:v>4591.01</c:v>
                </c:pt>
                <c:pt idx="569">
                  <c:v>4595.6899999999996</c:v>
                </c:pt>
                <c:pt idx="570">
                  <c:v>4588.24</c:v>
                </c:pt>
                <c:pt idx="571">
                  <c:v>4575.32</c:v>
                </c:pt>
                <c:pt idx="572">
                  <c:v>4578.05</c:v>
                </c:pt>
                <c:pt idx="573">
                  <c:v>4581.04</c:v>
                </c:pt>
                <c:pt idx="574">
                  <c:v>4556.68</c:v>
                </c:pt>
                <c:pt idx="575">
                  <c:v>4535.84</c:v>
                </c:pt>
                <c:pt idx="576">
                  <c:v>4500.91</c:v>
                </c:pt>
                <c:pt idx="577">
                  <c:v>4440.58</c:v>
                </c:pt>
                <c:pt idx="578">
                  <c:v>4363.1099999999997</c:v>
                </c:pt>
                <c:pt idx="579">
                  <c:v>4278.4799999999996</c:v>
                </c:pt>
                <c:pt idx="580">
                  <c:v>4214.05</c:v>
                </c:pt>
                <c:pt idx="581">
                  <c:v>4151.26</c:v>
                </c:pt>
                <c:pt idx="582">
                  <c:v>4103.26</c:v>
                </c:pt>
                <c:pt idx="583">
                  <c:v>4087.5</c:v>
                </c:pt>
                <c:pt idx="584">
                  <c:v>4087.1</c:v>
                </c:pt>
                <c:pt idx="585">
                  <c:v>4108.3900000000003</c:v>
                </c:pt>
                <c:pt idx="586">
                  <c:v>4130.16</c:v>
                </c:pt>
                <c:pt idx="587">
                  <c:v>4159.97</c:v>
                </c:pt>
                <c:pt idx="588">
                  <c:v>4198.25</c:v>
                </c:pt>
                <c:pt idx="589">
                  <c:v>4260.2</c:v>
                </c:pt>
                <c:pt idx="590">
                  <c:v>4339.53</c:v>
                </c:pt>
                <c:pt idx="591">
                  <c:v>4396.29</c:v>
                </c:pt>
                <c:pt idx="592">
                  <c:v>4438.71</c:v>
                </c:pt>
                <c:pt idx="593">
                  <c:v>4473.88</c:v>
                </c:pt>
                <c:pt idx="594">
                  <c:v>4486.12</c:v>
                </c:pt>
                <c:pt idx="595">
                  <c:v>4471.6899999999996</c:v>
                </c:pt>
                <c:pt idx="596">
                  <c:v>4441.38</c:v>
                </c:pt>
                <c:pt idx="597">
                  <c:v>4396.6400000000003</c:v>
                </c:pt>
                <c:pt idx="598">
                  <c:v>4356.32</c:v>
                </c:pt>
                <c:pt idx="599">
                  <c:v>4311.26</c:v>
                </c:pt>
                <c:pt idx="600">
                  <c:v>4298.9799999999996</c:v>
                </c:pt>
                <c:pt idx="601">
                  <c:v>4275.5200000000004</c:v>
                </c:pt>
                <c:pt idx="602">
                  <c:v>4273.3999999999996</c:v>
                </c:pt>
                <c:pt idx="603">
                  <c:v>4268.7299999999996</c:v>
                </c:pt>
                <c:pt idx="604">
                  <c:v>4254.6000000000004</c:v>
                </c:pt>
                <c:pt idx="605">
                  <c:v>4257.45</c:v>
                </c:pt>
                <c:pt idx="606">
                  <c:v>4247.75</c:v>
                </c:pt>
                <c:pt idx="607">
                  <c:v>4243.42</c:v>
                </c:pt>
                <c:pt idx="608">
                  <c:v>4219.22</c:v>
                </c:pt>
                <c:pt idx="609">
                  <c:v>4222.32</c:v>
                </c:pt>
                <c:pt idx="610">
                  <c:v>4279.2299999999996</c:v>
                </c:pt>
                <c:pt idx="611">
                  <c:v>4298.24</c:v>
                </c:pt>
                <c:pt idx="612">
                  <c:v>4319.38</c:v>
                </c:pt>
                <c:pt idx="613">
                  <c:v>4327.3</c:v>
                </c:pt>
                <c:pt idx="614">
                  <c:v>4348.12</c:v>
                </c:pt>
                <c:pt idx="615">
                  <c:v>4323.09</c:v>
                </c:pt>
                <c:pt idx="616">
                  <c:v>4298.57</c:v>
                </c:pt>
                <c:pt idx="617">
                  <c:v>4274.5600000000004</c:v>
                </c:pt>
                <c:pt idx="618">
                  <c:v>4251.04</c:v>
                </c:pt>
                <c:pt idx="619">
                  <c:v>4228</c:v>
                </c:pt>
                <c:pt idx="620">
                  <c:v>3099.45</c:v>
                </c:pt>
                <c:pt idx="621">
                  <c:v>3099.54</c:v>
                </c:pt>
                <c:pt idx="622">
                  <c:v>3091.02</c:v>
                </c:pt>
                <c:pt idx="623">
                  <c:v>3091.02</c:v>
                </c:pt>
                <c:pt idx="624">
                  <c:v>3091.02</c:v>
                </c:pt>
                <c:pt idx="625">
                  <c:v>3091.02</c:v>
                </c:pt>
                <c:pt idx="626">
                  <c:v>3127.51</c:v>
                </c:pt>
                <c:pt idx="627">
                  <c:v>3123.49</c:v>
                </c:pt>
                <c:pt idx="628">
                  <c:v>4472</c:v>
                </c:pt>
                <c:pt idx="629">
                  <c:v>4430.75</c:v>
                </c:pt>
                <c:pt idx="630">
                  <c:v>4414.8599999999997</c:v>
                </c:pt>
                <c:pt idx="631">
                  <c:v>4393.92</c:v>
                </c:pt>
                <c:pt idx="632">
                  <c:v>4388.8</c:v>
                </c:pt>
                <c:pt idx="633">
                  <c:v>4385.8599999999997</c:v>
                </c:pt>
                <c:pt idx="634">
                  <c:v>4384.8599999999997</c:v>
                </c:pt>
                <c:pt idx="635">
                  <c:v>4392.7</c:v>
                </c:pt>
                <c:pt idx="636">
                  <c:v>4416.2700000000004</c:v>
                </c:pt>
                <c:pt idx="637">
                  <c:v>4429.29</c:v>
                </c:pt>
                <c:pt idx="638">
                  <c:v>4423.13</c:v>
                </c:pt>
                <c:pt idx="639">
                  <c:v>4402.4399999999996</c:v>
                </c:pt>
                <c:pt idx="640">
                  <c:v>4373.63</c:v>
                </c:pt>
                <c:pt idx="641">
                  <c:v>4344.76</c:v>
                </c:pt>
                <c:pt idx="642">
                  <c:v>4298.3999999999996</c:v>
                </c:pt>
                <c:pt idx="643">
                  <c:v>4258.1000000000004</c:v>
                </c:pt>
                <c:pt idx="644">
                  <c:v>4215.57</c:v>
                </c:pt>
                <c:pt idx="645">
                  <c:v>4186.8599999999997</c:v>
                </c:pt>
                <c:pt idx="646">
                  <c:v>4165.75</c:v>
                </c:pt>
                <c:pt idx="647">
                  <c:v>4156.41</c:v>
                </c:pt>
                <c:pt idx="648">
                  <c:v>4140.08</c:v>
                </c:pt>
                <c:pt idx="649">
                  <c:v>4128.25</c:v>
                </c:pt>
                <c:pt idx="650">
                  <c:v>4121.01</c:v>
                </c:pt>
                <c:pt idx="651">
                  <c:v>4115.5600000000004</c:v>
                </c:pt>
                <c:pt idx="652">
                  <c:v>4108.8900000000003</c:v>
                </c:pt>
                <c:pt idx="653">
                  <c:v>4114.17</c:v>
                </c:pt>
                <c:pt idx="654">
                  <c:v>4113.17</c:v>
                </c:pt>
                <c:pt idx="655">
                  <c:v>4114.43</c:v>
                </c:pt>
                <c:pt idx="656">
                  <c:v>4101.24</c:v>
                </c:pt>
                <c:pt idx="657">
                  <c:v>4100.3999999999996</c:v>
                </c:pt>
                <c:pt idx="658">
                  <c:v>4105.09</c:v>
                </c:pt>
                <c:pt idx="659">
                  <c:v>4138.87</c:v>
                </c:pt>
                <c:pt idx="660">
                  <c:v>4168.6000000000004</c:v>
                </c:pt>
                <c:pt idx="661">
                  <c:v>4160.3500000000004</c:v>
                </c:pt>
                <c:pt idx="662">
                  <c:v>4140.6499999999996</c:v>
                </c:pt>
                <c:pt idx="663">
                  <c:v>4131.5200000000004</c:v>
                </c:pt>
                <c:pt idx="664">
                  <c:v>4106.88</c:v>
                </c:pt>
                <c:pt idx="665">
                  <c:v>4080.23</c:v>
                </c:pt>
                <c:pt idx="666">
                  <c:v>4056.88</c:v>
                </c:pt>
                <c:pt idx="667">
                  <c:v>4041.12</c:v>
                </c:pt>
                <c:pt idx="668">
                  <c:v>4029.39</c:v>
                </c:pt>
                <c:pt idx="669">
                  <c:v>4019.27</c:v>
                </c:pt>
                <c:pt idx="670">
                  <c:v>3998.06</c:v>
                </c:pt>
                <c:pt idx="671">
                  <c:v>4029.52</c:v>
                </c:pt>
                <c:pt idx="672">
                  <c:v>4103.3900000000003</c:v>
                </c:pt>
                <c:pt idx="673">
                  <c:v>4142.29</c:v>
                </c:pt>
                <c:pt idx="674">
                  <c:v>4180.13</c:v>
                </c:pt>
                <c:pt idx="675">
                  <c:v>4204.82</c:v>
                </c:pt>
                <c:pt idx="676">
                  <c:v>4178.8100000000004</c:v>
                </c:pt>
                <c:pt idx="677">
                  <c:v>4170.17</c:v>
                </c:pt>
                <c:pt idx="678">
                  <c:v>4127.18</c:v>
                </c:pt>
                <c:pt idx="679">
                  <c:v>4077.48</c:v>
                </c:pt>
                <c:pt idx="680">
                  <c:v>4041.04</c:v>
                </c:pt>
                <c:pt idx="681">
                  <c:v>3992.72</c:v>
                </c:pt>
                <c:pt idx="682">
                  <c:v>3950.22</c:v>
                </c:pt>
                <c:pt idx="683">
                  <c:v>3910.06</c:v>
                </c:pt>
                <c:pt idx="684">
                  <c:v>3876.86</c:v>
                </c:pt>
                <c:pt idx="685">
                  <c:v>3853.1</c:v>
                </c:pt>
                <c:pt idx="686">
                  <c:v>3831.28</c:v>
                </c:pt>
                <c:pt idx="687">
                  <c:v>3800.26</c:v>
                </c:pt>
                <c:pt idx="688">
                  <c:v>3756.79</c:v>
                </c:pt>
                <c:pt idx="689">
                  <c:v>3715.33</c:v>
                </c:pt>
                <c:pt idx="690">
                  <c:v>3670.1</c:v>
                </c:pt>
                <c:pt idx="691">
                  <c:v>3634.15</c:v>
                </c:pt>
                <c:pt idx="692">
                  <c:v>3661.07</c:v>
                </c:pt>
                <c:pt idx="693">
                  <c:v>3800.29</c:v>
                </c:pt>
                <c:pt idx="694">
                  <c:v>3837.77</c:v>
                </c:pt>
                <c:pt idx="695">
                  <c:v>3896.44</c:v>
                </c:pt>
                <c:pt idx="696">
                  <c:v>3912.96</c:v>
                </c:pt>
                <c:pt idx="697">
                  <c:v>3906.64</c:v>
                </c:pt>
                <c:pt idx="698">
                  <c:v>3863.77</c:v>
                </c:pt>
                <c:pt idx="699">
                  <c:v>3828.52</c:v>
                </c:pt>
                <c:pt idx="700">
                  <c:v>3833.86</c:v>
                </c:pt>
                <c:pt idx="701">
                  <c:v>3846.72</c:v>
                </c:pt>
                <c:pt idx="702">
                  <c:v>3846.89</c:v>
                </c:pt>
                <c:pt idx="703">
                  <c:v>3850.28</c:v>
                </c:pt>
                <c:pt idx="704">
                  <c:v>3813.47</c:v>
                </c:pt>
                <c:pt idx="705">
                  <c:v>3781.85</c:v>
                </c:pt>
                <c:pt idx="706">
                  <c:v>3746.79</c:v>
                </c:pt>
                <c:pt idx="707">
                  <c:v>3724.78</c:v>
                </c:pt>
                <c:pt idx="708">
                  <c:v>3714.95</c:v>
                </c:pt>
                <c:pt idx="709">
                  <c:v>3710.79</c:v>
                </c:pt>
                <c:pt idx="710">
                  <c:v>3738.43</c:v>
                </c:pt>
                <c:pt idx="711">
                  <c:v>3808.36</c:v>
                </c:pt>
                <c:pt idx="712">
                  <c:v>3882.66</c:v>
                </c:pt>
                <c:pt idx="713">
                  <c:v>3920.65</c:v>
                </c:pt>
                <c:pt idx="714">
                  <c:v>3946.59</c:v>
                </c:pt>
                <c:pt idx="715">
                  <c:v>3971.73</c:v>
                </c:pt>
                <c:pt idx="716">
                  <c:v>3962.77</c:v>
                </c:pt>
                <c:pt idx="717">
                  <c:v>3936.08</c:v>
                </c:pt>
                <c:pt idx="718">
                  <c:v>3901.12</c:v>
                </c:pt>
                <c:pt idx="719">
                  <c:v>3856.46</c:v>
                </c:pt>
                <c:pt idx="720">
                  <c:v>3814.43</c:v>
                </c:pt>
                <c:pt idx="721">
                  <c:v>3777.02</c:v>
                </c:pt>
                <c:pt idx="722">
                  <c:v>3755.18</c:v>
                </c:pt>
                <c:pt idx="723">
                  <c:v>3743.36</c:v>
                </c:pt>
                <c:pt idx="724">
                  <c:v>3726.22</c:v>
                </c:pt>
                <c:pt idx="725">
                  <c:v>3729.15</c:v>
                </c:pt>
                <c:pt idx="726">
                  <c:v>3726.91</c:v>
                </c:pt>
                <c:pt idx="727">
                  <c:v>3735.14</c:v>
                </c:pt>
                <c:pt idx="728">
                  <c:v>3777.1</c:v>
                </c:pt>
                <c:pt idx="729">
                  <c:v>3828.59</c:v>
                </c:pt>
                <c:pt idx="730">
                  <c:v>3853.69</c:v>
                </c:pt>
                <c:pt idx="731">
                  <c:v>3873.91</c:v>
                </c:pt>
                <c:pt idx="732">
                  <c:v>3896.04</c:v>
                </c:pt>
                <c:pt idx="733">
                  <c:v>3918.44</c:v>
                </c:pt>
                <c:pt idx="734">
                  <c:v>3938.65</c:v>
                </c:pt>
                <c:pt idx="735">
                  <c:v>3914.42</c:v>
                </c:pt>
                <c:pt idx="736">
                  <c:v>3874.55</c:v>
                </c:pt>
                <c:pt idx="737">
                  <c:v>3848.25</c:v>
                </c:pt>
                <c:pt idx="738">
                  <c:v>3841.04</c:v>
                </c:pt>
                <c:pt idx="739">
                  <c:v>3812.13</c:v>
                </c:pt>
                <c:pt idx="740">
                  <c:v>3819.37</c:v>
                </c:pt>
                <c:pt idx="741">
                  <c:v>3830.81</c:v>
                </c:pt>
                <c:pt idx="742">
                  <c:v>3859.3</c:v>
                </c:pt>
                <c:pt idx="743">
                  <c:v>3883</c:v>
                </c:pt>
                <c:pt idx="744">
                  <c:v>3909.04</c:v>
                </c:pt>
                <c:pt idx="745">
                  <c:v>3941.06</c:v>
                </c:pt>
                <c:pt idx="746">
                  <c:v>3983.17</c:v>
                </c:pt>
                <c:pt idx="747">
                  <c:v>3991.35</c:v>
                </c:pt>
                <c:pt idx="748">
                  <c:v>3985.64</c:v>
                </c:pt>
                <c:pt idx="749">
                  <c:v>3971.08</c:v>
                </c:pt>
                <c:pt idx="750">
                  <c:v>3986.71</c:v>
                </c:pt>
                <c:pt idx="751">
                  <c:v>3975.04</c:v>
                </c:pt>
                <c:pt idx="752">
                  <c:v>3971</c:v>
                </c:pt>
                <c:pt idx="753">
                  <c:v>3966.6</c:v>
                </c:pt>
                <c:pt idx="754">
                  <c:v>3968.06</c:v>
                </c:pt>
                <c:pt idx="755">
                  <c:v>3967.42</c:v>
                </c:pt>
                <c:pt idx="756">
                  <c:v>3959.95</c:v>
                </c:pt>
                <c:pt idx="757">
                  <c:v>3956.17</c:v>
                </c:pt>
                <c:pt idx="758">
                  <c:v>3954.25</c:v>
                </c:pt>
                <c:pt idx="759">
                  <c:v>3950.19</c:v>
                </c:pt>
                <c:pt idx="760">
                  <c:v>3954.35</c:v>
                </c:pt>
                <c:pt idx="761">
                  <c:v>3947.29</c:v>
                </c:pt>
                <c:pt idx="762">
                  <c:v>3944.62</c:v>
                </c:pt>
                <c:pt idx="763">
                  <c:v>3953.28</c:v>
                </c:pt>
                <c:pt idx="764">
                  <c:v>3948.51</c:v>
                </c:pt>
                <c:pt idx="765">
                  <c:v>3937.52</c:v>
                </c:pt>
                <c:pt idx="766">
                  <c:v>3916.57</c:v>
                </c:pt>
                <c:pt idx="767">
                  <c:v>3921.54</c:v>
                </c:pt>
                <c:pt idx="768">
                  <c:v>3912.17</c:v>
                </c:pt>
                <c:pt idx="769">
                  <c:v>3899.58</c:v>
                </c:pt>
                <c:pt idx="770">
                  <c:v>3878.1</c:v>
                </c:pt>
                <c:pt idx="771">
                  <c:v>3868.75</c:v>
                </c:pt>
                <c:pt idx="772">
                  <c:v>3859.78</c:v>
                </c:pt>
                <c:pt idx="773">
                  <c:v>3862.03</c:v>
                </c:pt>
                <c:pt idx="774">
                  <c:v>3846.37</c:v>
                </c:pt>
                <c:pt idx="775">
                  <c:v>3831.73</c:v>
                </c:pt>
                <c:pt idx="776">
                  <c:v>3827.88</c:v>
                </c:pt>
                <c:pt idx="777">
                  <c:v>3825.34</c:v>
                </c:pt>
                <c:pt idx="778">
                  <c:v>3826.74</c:v>
                </c:pt>
                <c:pt idx="779">
                  <c:v>3832.3</c:v>
                </c:pt>
                <c:pt idx="780">
                  <c:v>3839.73</c:v>
                </c:pt>
                <c:pt idx="781">
                  <c:v>3858.71</c:v>
                </c:pt>
                <c:pt idx="782">
                  <c:v>3880.11</c:v>
                </c:pt>
                <c:pt idx="783">
                  <c:v>3890.05</c:v>
                </c:pt>
                <c:pt idx="784">
                  <c:v>3880.97</c:v>
                </c:pt>
                <c:pt idx="785">
                  <c:v>3867.62</c:v>
                </c:pt>
                <c:pt idx="786">
                  <c:v>3856.86</c:v>
                </c:pt>
                <c:pt idx="787">
                  <c:v>3845.55</c:v>
                </c:pt>
                <c:pt idx="788">
                  <c:v>3846.4</c:v>
                </c:pt>
                <c:pt idx="789">
                  <c:v>3856.52</c:v>
                </c:pt>
                <c:pt idx="790">
                  <c:v>3859.51</c:v>
                </c:pt>
                <c:pt idx="791">
                  <c:v>3862.82</c:v>
                </c:pt>
                <c:pt idx="792">
                  <c:v>3867.06</c:v>
                </c:pt>
                <c:pt idx="793">
                  <c:v>3858.51</c:v>
                </c:pt>
                <c:pt idx="794">
                  <c:v>3844.62</c:v>
                </c:pt>
                <c:pt idx="795">
                  <c:v>3831.16</c:v>
                </c:pt>
                <c:pt idx="796">
                  <c:v>3833.43</c:v>
                </c:pt>
                <c:pt idx="797">
                  <c:v>3830.75</c:v>
                </c:pt>
                <c:pt idx="798">
                  <c:v>3825.07</c:v>
                </c:pt>
                <c:pt idx="799">
                  <c:v>3822.44</c:v>
                </c:pt>
                <c:pt idx="800">
                  <c:v>3814.37</c:v>
                </c:pt>
                <c:pt idx="801">
                  <c:v>3819.53</c:v>
                </c:pt>
                <c:pt idx="802">
                  <c:v>3807.83</c:v>
                </c:pt>
                <c:pt idx="803">
                  <c:v>3804.22</c:v>
                </c:pt>
                <c:pt idx="804">
                  <c:v>3810.36</c:v>
                </c:pt>
                <c:pt idx="805">
                  <c:v>3828.94</c:v>
                </c:pt>
                <c:pt idx="806">
                  <c:v>3833.23</c:v>
                </c:pt>
                <c:pt idx="807">
                  <c:v>3820.58</c:v>
                </c:pt>
                <c:pt idx="808">
                  <c:v>3802.71</c:v>
                </c:pt>
                <c:pt idx="809">
                  <c:v>3783.91</c:v>
                </c:pt>
                <c:pt idx="810">
                  <c:v>3765.12</c:v>
                </c:pt>
                <c:pt idx="811">
                  <c:v>3745.81</c:v>
                </c:pt>
                <c:pt idx="812">
                  <c:v>3727.97</c:v>
                </c:pt>
                <c:pt idx="813">
                  <c:v>3712.78</c:v>
                </c:pt>
                <c:pt idx="814">
                  <c:v>3691.36</c:v>
                </c:pt>
                <c:pt idx="815">
                  <c:v>3674.98</c:v>
                </c:pt>
                <c:pt idx="816">
                  <c:v>3674.14</c:v>
                </c:pt>
                <c:pt idx="817">
                  <c:v>3674.29</c:v>
                </c:pt>
                <c:pt idx="818">
                  <c:v>3671.15</c:v>
                </c:pt>
                <c:pt idx="819">
                  <c:v>3681.29</c:v>
                </c:pt>
                <c:pt idx="820">
                  <c:v>3682.43</c:v>
                </c:pt>
                <c:pt idx="821">
                  <c:v>3677.2</c:v>
                </c:pt>
                <c:pt idx="822">
                  <c:v>3664.43</c:v>
                </c:pt>
                <c:pt idx="823">
                  <c:v>3660.93</c:v>
                </c:pt>
                <c:pt idx="824">
                  <c:v>3664.46</c:v>
                </c:pt>
                <c:pt idx="825">
                  <c:v>3669.45</c:v>
                </c:pt>
                <c:pt idx="826">
                  <c:v>3670.6</c:v>
                </c:pt>
                <c:pt idx="827">
                  <c:v>3682.4</c:v>
                </c:pt>
                <c:pt idx="828">
                  <c:v>3694.99</c:v>
                </c:pt>
                <c:pt idx="829">
                  <c:v>3697.39</c:v>
                </c:pt>
                <c:pt idx="830">
                  <c:v>3708.13</c:v>
                </c:pt>
                <c:pt idx="831">
                  <c:v>3705.91</c:v>
                </c:pt>
                <c:pt idx="832">
                  <c:v>3708.71</c:v>
                </c:pt>
                <c:pt idx="833">
                  <c:v>3724.24</c:v>
                </c:pt>
                <c:pt idx="834">
                  <c:v>3721.13</c:v>
                </c:pt>
                <c:pt idx="835">
                  <c:v>3727.19</c:v>
                </c:pt>
                <c:pt idx="836">
                  <c:v>3714.88</c:v>
                </c:pt>
                <c:pt idx="837">
                  <c:v>3702.83</c:v>
                </c:pt>
                <c:pt idx="838">
                  <c:v>3691.05</c:v>
                </c:pt>
                <c:pt idx="839">
                  <c:v>3679.54</c:v>
                </c:pt>
                <c:pt idx="840">
                  <c:v>3668.29</c:v>
                </c:pt>
                <c:pt idx="841">
                  <c:v>3799.77</c:v>
                </c:pt>
                <c:pt idx="842">
                  <c:v>3775.86</c:v>
                </c:pt>
                <c:pt idx="843">
                  <c:v>3771.48</c:v>
                </c:pt>
                <c:pt idx="844">
                  <c:v>3785.91</c:v>
                </c:pt>
                <c:pt idx="845">
                  <c:v>3800.97</c:v>
                </c:pt>
                <c:pt idx="846">
                  <c:v>3818.5</c:v>
                </c:pt>
                <c:pt idx="847">
                  <c:v>3818.63</c:v>
                </c:pt>
                <c:pt idx="848">
                  <c:v>3808.96</c:v>
                </c:pt>
                <c:pt idx="849">
                  <c:v>3793.9</c:v>
                </c:pt>
                <c:pt idx="850">
                  <c:v>3786.68</c:v>
                </c:pt>
                <c:pt idx="851">
                  <c:v>3781.13</c:v>
                </c:pt>
                <c:pt idx="852">
                  <c:v>3772.34</c:v>
                </c:pt>
                <c:pt idx="853">
                  <c:v>3386.81</c:v>
                </c:pt>
                <c:pt idx="854">
                  <c:v>3387.43</c:v>
                </c:pt>
                <c:pt idx="855">
                  <c:v>3382.35</c:v>
                </c:pt>
                <c:pt idx="856">
                  <c:v>3377.41</c:v>
                </c:pt>
                <c:pt idx="857">
                  <c:v>3372.61</c:v>
                </c:pt>
                <c:pt idx="858">
                  <c:v>3367.95</c:v>
                </c:pt>
                <c:pt idx="859">
                  <c:v>3363.42</c:v>
                </c:pt>
                <c:pt idx="860">
                  <c:v>3818.55</c:v>
                </c:pt>
                <c:pt idx="861">
                  <c:v>3819.04</c:v>
                </c:pt>
                <c:pt idx="862">
                  <c:v>3660.95</c:v>
                </c:pt>
                <c:pt idx="863">
                  <c:v>3701.51</c:v>
                </c:pt>
                <c:pt idx="864">
                  <c:v>3690.47</c:v>
                </c:pt>
                <c:pt idx="865">
                  <c:v>3679.67</c:v>
                </c:pt>
                <c:pt idx="866">
                  <c:v>3669.09</c:v>
                </c:pt>
                <c:pt idx="867">
                  <c:v>3658.71</c:v>
                </c:pt>
                <c:pt idx="868">
                  <c:v>3648.55</c:v>
                </c:pt>
                <c:pt idx="869">
                  <c:v>3828.48</c:v>
                </c:pt>
                <c:pt idx="870">
                  <c:v>3836.53</c:v>
                </c:pt>
                <c:pt idx="871">
                  <c:v>3839.47</c:v>
                </c:pt>
                <c:pt idx="872">
                  <c:v>3844.02</c:v>
                </c:pt>
                <c:pt idx="873">
                  <c:v>3844.58</c:v>
                </c:pt>
                <c:pt idx="874">
                  <c:v>3867.2</c:v>
                </c:pt>
                <c:pt idx="875">
                  <c:v>3449.09</c:v>
                </c:pt>
                <c:pt idx="876">
                  <c:v>3445.6</c:v>
                </c:pt>
                <c:pt idx="877">
                  <c:v>3451.63</c:v>
                </c:pt>
                <c:pt idx="878">
                  <c:v>3457.79</c:v>
                </c:pt>
                <c:pt idx="879">
                  <c:v>3485.65</c:v>
                </c:pt>
                <c:pt idx="880">
                  <c:v>3535.53</c:v>
                </c:pt>
                <c:pt idx="881">
                  <c:v>3569.29</c:v>
                </c:pt>
                <c:pt idx="882">
                  <c:v>3600.93</c:v>
                </c:pt>
                <c:pt idx="883">
                  <c:v>3633.68</c:v>
                </c:pt>
                <c:pt idx="884">
                  <c:v>3652.22</c:v>
                </c:pt>
                <c:pt idx="885">
                  <c:v>3661.63</c:v>
                </c:pt>
                <c:pt idx="886">
                  <c:v>3645.6</c:v>
                </c:pt>
                <c:pt idx="887">
                  <c:v>3635.7</c:v>
                </c:pt>
                <c:pt idx="888">
                  <c:v>3625.99</c:v>
                </c:pt>
                <c:pt idx="889">
                  <c:v>3616.48</c:v>
                </c:pt>
                <c:pt idx="890">
                  <c:v>3607.16</c:v>
                </c:pt>
                <c:pt idx="891">
                  <c:v>3598.02</c:v>
                </c:pt>
                <c:pt idx="892">
                  <c:v>3155.77</c:v>
                </c:pt>
                <c:pt idx="893">
                  <c:v>3150.43</c:v>
                </c:pt>
                <c:pt idx="894">
                  <c:v>3150.43</c:v>
                </c:pt>
                <c:pt idx="895">
                  <c:v>3151.9</c:v>
                </c:pt>
                <c:pt idx="896">
                  <c:v>3152.72</c:v>
                </c:pt>
                <c:pt idx="897">
                  <c:v>3153.53</c:v>
                </c:pt>
                <c:pt idx="898">
                  <c:v>3153.72</c:v>
                </c:pt>
                <c:pt idx="899">
                  <c:v>3154.95</c:v>
                </c:pt>
                <c:pt idx="900">
                  <c:v>3156.4</c:v>
                </c:pt>
                <c:pt idx="901">
                  <c:v>3158.84</c:v>
                </c:pt>
                <c:pt idx="902">
                  <c:v>3160.19</c:v>
                </c:pt>
                <c:pt idx="903">
                  <c:v>3163.43</c:v>
                </c:pt>
                <c:pt idx="904">
                  <c:v>3165.05</c:v>
                </c:pt>
                <c:pt idx="905">
                  <c:v>3150.43</c:v>
                </c:pt>
                <c:pt idx="906">
                  <c:v>3150.43</c:v>
                </c:pt>
                <c:pt idx="907">
                  <c:v>3150.43</c:v>
                </c:pt>
                <c:pt idx="908">
                  <c:v>3150.43</c:v>
                </c:pt>
                <c:pt idx="909">
                  <c:v>3150.43</c:v>
                </c:pt>
                <c:pt idx="910">
                  <c:v>3150.43</c:v>
                </c:pt>
                <c:pt idx="911">
                  <c:v>3150.43</c:v>
                </c:pt>
                <c:pt idx="912">
                  <c:v>3150.43</c:v>
                </c:pt>
                <c:pt idx="913">
                  <c:v>3150.43</c:v>
                </c:pt>
                <c:pt idx="914">
                  <c:v>3150.43</c:v>
                </c:pt>
                <c:pt idx="915">
                  <c:v>3150.43</c:v>
                </c:pt>
                <c:pt idx="916">
                  <c:v>3159.49</c:v>
                </c:pt>
                <c:pt idx="917">
                  <c:v>3154.79</c:v>
                </c:pt>
                <c:pt idx="918">
                  <c:v>3169.91</c:v>
                </c:pt>
                <c:pt idx="919">
                  <c:v>3169.91</c:v>
                </c:pt>
                <c:pt idx="920">
                  <c:v>3165.05</c:v>
                </c:pt>
                <c:pt idx="921">
                  <c:v>3165.05</c:v>
                </c:pt>
                <c:pt idx="922">
                  <c:v>3163.43</c:v>
                </c:pt>
                <c:pt idx="923">
                  <c:v>3160.19</c:v>
                </c:pt>
                <c:pt idx="924">
                  <c:v>3160.19</c:v>
                </c:pt>
                <c:pt idx="925">
                  <c:v>3160.19</c:v>
                </c:pt>
                <c:pt idx="926">
                  <c:v>3160.19</c:v>
                </c:pt>
                <c:pt idx="927">
                  <c:v>3157.62</c:v>
                </c:pt>
                <c:pt idx="928">
                  <c:v>3157.62</c:v>
                </c:pt>
                <c:pt idx="929">
                  <c:v>3157.62</c:v>
                </c:pt>
                <c:pt idx="930">
                  <c:v>3157.62</c:v>
                </c:pt>
                <c:pt idx="931">
                  <c:v>3157.62</c:v>
                </c:pt>
                <c:pt idx="932">
                  <c:v>3150.43</c:v>
                </c:pt>
                <c:pt idx="933">
                  <c:v>3150.43</c:v>
                </c:pt>
                <c:pt idx="934">
                  <c:v>3150.43</c:v>
                </c:pt>
                <c:pt idx="935">
                  <c:v>3150.43</c:v>
                </c:pt>
                <c:pt idx="936">
                  <c:v>3150.43</c:v>
                </c:pt>
                <c:pt idx="937">
                  <c:v>3150.43</c:v>
                </c:pt>
                <c:pt idx="938">
                  <c:v>3150.43</c:v>
                </c:pt>
                <c:pt idx="939">
                  <c:v>3150.43</c:v>
                </c:pt>
                <c:pt idx="940">
                  <c:v>3150.43</c:v>
                </c:pt>
                <c:pt idx="941">
                  <c:v>3150.43</c:v>
                </c:pt>
                <c:pt idx="942">
                  <c:v>3150.43</c:v>
                </c:pt>
                <c:pt idx="943">
                  <c:v>3150.43</c:v>
                </c:pt>
                <c:pt idx="944">
                  <c:v>3150.43</c:v>
                </c:pt>
                <c:pt idx="945">
                  <c:v>3150.43</c:v>
                </c:pt>
                <c:pt idx="946">
                  <c:v>3150.43</c:v>
                </c:pt>
                <c:pt idx="947">
                  <c:v>3150.43</c:v>
                </c:pt>
                <c:pt idx="948">
                  <c:v>3150.43</c:v>
                </c:pt>
                <c:pt idx="949">
                  <c:v>3150.43</c:v>
                </c:pt>
                <c:pt idx="950">
                  <c:v>3139.35</c:v>
                </c:pt>
                <c:pt idx="951">
                  <c:v>3127.72</c:v>
                </c:pt>
                <c:pt idx="952">
                  <c:v>3116.57</c:v>
                </c:pt>
                <c:pt idx="953">
                  <c:v>3105.9</c:v>
                </c:pt>
                <c:pt idx="954">
                  <c:v>3095.68</c:v>
                </c:pt>
                <c:pt idx="955">
                  <c:v>3085.92</c:v>
                </c:pt>
                <c:pt idx="956">
                  <c:v>3076.61</c:v>
                </c:pt>
                <c:pt idx="957">
                  <c:v>3067.74</c:v>
                </c:pt>
                <c:pt idx="958">
                  <c:v>3059.31</c:v>
                </c:pt>
                <c:pt idx="959">
                  <c:v>3051.29</c:v>
                </c:pt>
                <c:pt idx="960">
                  <c:v>3043.69</c:v>
                </c:pt>
                <c:pt idx="961">
                  <c:v>3036.5</c:v>
                </c:pt>
                <c:pt idx="962">
                  <c:v>3029.71</c:v>
                </c:pt>
                <c:pt idx="963">
                  <c:v>3023.31</c:v>
                </c:pt>
                <c:pt idx="964">
                  <c:v>3017.3</c:v>
                </c:pt>
                <c:pt idx="965">
                  <c:v>3508.17</c:v>
                </c:pt>
                <c:pt idx="966">
                  <c:v>3615.13</c:v>
                </c:pt>
                <c:pt idx="967">
                  <c:v>3638.43</c:v>
                </c:pt>
                <c:pt idx="968">
                  <c:v>3588.44</c:v>
                </c:pt>
                <c:pt idx="969">
                  <c:v>3553.89</c:v>
                </c:pt>
                <c:pt idx="970">
                  <c:v>3512.97</c:v>
                </c:pt>
                <c:pt idx="971">
                  <c:v>3485.61</c:v>
                </c:pt>
                <c:pt idx="972">
                  <c:v>3462.95</c:v>
                </c:pt>
                <c:pt idx="973">
                  <c:v>2973.99</c:v>
                </c:pt>
                <c:pt idx="974">
                  <c:v>2971.4</c:v>
                </c:pt>
                <c:pt idx="975">
                  <c:v>2967.37</c:v>
                </c:pt>
                <c:pt idx="976">
                  <c:v>2961.91</c:v>
                </c:pt>
                <c:pt idx="977">
                  <c:v>2956.72</c:v>
                </c:pt>
                <c:pt idx="978">
                  <c:v>2953.56</c:v>
                </c:pt>
                <c:pt idx="979">
                  <c:v>2952.41</c:v>
                </c:pt>
                <c:pt idx="980">
                  <c:v>2946.29</c:v>
                </c:pt>
                <c:pt idx="981">
                  <c:v>2930.84</c:v>
                </c:pt>
                <c:pt idx="982">
                  <c:v>2928.54</c:v>
                </c:pt>
                <c:pt idx="983">
                  <c:v>2926.48</c:v>
                </c:pt>
                <c:pt idx="984">
                  <c:v>2924.66</c:v>
                </c:pt>
                <c:pt idx="985">
                  <c:v>2917.79</c:v>
                </c:pt>
                <c:pt idx="986">
                  <c:v>2946.36</c:v>
                </c:pt>
                <c:pt idx="987">
                  <c:v>2947.2</c:v>
                </c:pt>
                <c:pt idx="988">
                  <c:v>2948.27</c:v>
                </c:pt>
                <c:pt idx="989">
                  <c:v>2949.55</c:v>
                </c:pt>
                <c:pt idx="990">
                  <c:v>2951.04</c:v>
                </c:pt>
                <c:pt idx="991">
                  <c:v>2952.74</c:v>
                </c:pt>
                <c:pt idx="992">
                  <c:v>2954.63</c:v>
                </c:pt>
                <c:pt idx="993">
                  <c:v>2956.72</c:v>
                </c:pt>
                <c:pt idx="994">
                  <c:v>2958.99</c:v>
                </c:pt>
                <c:pt idx="995">
                  <c:v>2961.44</c:v>
                </c:pt>
                <c:pt idx="996">
                  <c:v>2964.06</c:v>
                </c:pt>
                <c:pt idx="997">
                  <c:v>2965.98</c:v>
                </c:pt>
                <c:pt idx="998">
                  <c:v>2968.07</c:v>
                </c:pt>
                <c:pt idx="999">
                  <c:v>2970.02</c:v>
                </c:pt>
                <c:pt idx="1000">
                  <c:v>2971.55</c:v>
                </c:pt>
                <c:pt idx="1001">
                  <c:v>2972.64</c:v>
                </c:pt>
                <c:pt idx="1002">
                  <c:v>2973.59</c:v>
                </c:pt>
                <c:pt idx="1003">
                  <c:v>2975.53</c:v>
                </c:pt>
                <c:pt idx="1004">
                  <c:v>2976.73</c:v>
                </c:pt>
                <c:pt idx="1005">
                  <c:v>2978.34</c:v>
                </c:pt>
                <c:pt idx="1006">
                  <c:v>2980.64</c:v>
                </c:pt>
                <c:pt idx="1007">
                  <c:v>2983.63</c:v>
                </c:pt>
                <c:pt idx="1008">
                  <c:v>2986.99</c:v>
                </c:pt>
                <c:pt idx="1009">
                  <c:v>2989.58</c:v>
                </c:pt>
                <c:pt idx="1010">
                  <c:v>2993.12</c:v>
                </c:pt>
                <c:pt idx="1011">
                  <c:v>2996.45</c:v>
                </c:pt>
                <c:pt idx="1012">
                  <c:v>2999.26</c:v>
                </c:pt>
                <c:pt idx="1013">
                  <c:v>3001.56</c:v>
                </c:pt>
                <c:pt idx="1014">
                  <c:v>3003.63</c:v>
                </c:pt>
                <c:pt idx="1015">
                  <c:v>3006.6</c:v>
                </c:pt>
                <c:pt idx="1016">
                  <c:v>3008.74</c:v>
                </c:pt>
                <c:pt idx="1017">
                  <c:v>2944.98</c:v>
                </c:pt>
                <c:pt idx="1018">
                  <c:v>2949.09</c:v>
                </c:pt>
                <c:pt idx="1019">
                  <c:v>2954.19</c:v>
                </c:pt>
                <c:pt idx="1020">
                  <c:v>2959.42</c:v>
                </c:pt>
                <c:pt idx="1021">
                  <c:v>2964.76</c:v>
                </c:pt>
                <c:pt idx="1022">
                  <c:v>2970.21</c:v>
                </c:pt>
                <c:pt idx="1023">
                  <c:v>2975.76</c:v>
                </c:pt>
                <c:pt idx="1024">
                  <c:v>2981.39</c:v>
                </c:pt>
                <c:pt idx="1025">
                  <c:v>2987.11</c:v>
                </c:pt>
                <c:pt idx="1026">
                  <c:v>2992.9</c:v>
                </c:pt>
                <c:pt idx="1027">
                  <c:v>2998.76</c:v>
                </c:pt>
                <c:pt idx="1028">
                  <c:v>3004.66</c:v>
                </c:pt>
                <c:pt idx="1029">
                  <c:v>3010.61</c:v>
                </c:pt>
                <c:pt idx="1030">
                  <c:v>3016.6</c:v>
                </c:pt>
                <c:pt idx="1031">
                  <c:v>3022.6</c:v>
                </c:pt>
                <c:pt idx="1032">
                  <c:v>3028.61</c:v>
                </c:pt>
                <c:pt idx="1033">
                  <c:v>3034.62</c:v>
                </c:pt>
                <c:pt idx="1034">
                  <c:v>3040.61</c:v>
                </c:pt>
                <c:pt idx="1035">
                  <c:v>3046.57</c:v>
                </c:pt>
                <c:pt idx="1036">
                  <c:v>3052.48</c:v>
                </c:pt>
                <c:pt idx="1037">
                  <c:v>3052.66</c:v>
                </c:pt>
                <c:pt idx="1038">
                  <c:v>3057.63</c:v>
                </c:pt>
                <c:pt idx="1039">
                  <c:v>3063.18</c:v>
                </c:pt>
                <c:pt idx="1040">
                  <c:v>3069.33</c:v>
                </c:pt>
                <c:pt idx="1041">
                  <c:v>3076.11</c:v>
                </c:pt>
                <c:pt idx="1042">
                  <c:v>3083.57</c:v>
                </c:pt>
                <c:pt idx="1043">
                  <c:v>3091.02</c:v>
                </c:pt>
                <c:pt idx="1044">
                  <c:v>3091.02</c:v>
                </c:pt>
                <c:pt idx="1045">
                  <c:v>3091.02</c:v>
                </c:pt>
                <c:pt idx="1046">
                  <c:v>3091.02</c:v>
                </c:pt>
                <c:pt idx="1047">
                  <c:v>3091.02</c:v>
                </c:pt>
                <c:pt idx="1048">
                  <c:v>3091.02</c:v>
                </c:pt>
                <c:pt idx="1049">
                  <c:v>3091.02</c:v>
                </c:pt>
                <c:pt idx="1050">
                  <c:v>3091.02</c:v>
                </c:pt>
                <c:pt idx="1051">
                  <c:v>3091.02</c:v>
                </c:pt>
                <c:pt idx="1052">
                  <c:v>3091.02</c:v>
                </c:pt>
                <c:pt idx="1053">
                  <c:v>3091.02</c:v>
                </c:pt>
                <c:pt idx="1054">
                  <c:v>3091.02</c:v>
                </c:pt>
                <c:pt idx="1055">
                  <c:v>3091.02</c:v>
                </c:pt>
                <c:pt idx="1056">
                  <c:v>3091.02</c:v>
                </c:pt>
                <c:pt idx="1057">
                  <c:v>3091.02</c:v>
                </c:pt>
                <c:pt idx="1058">
                  <c:v>3091.02</c:v>
                </c:pt>
                <c:pt idx="1059">
                  <c:v>3091.02</c:v>
                </c:pt>
                <c:pt idx="1060">
                  <c:v>3091.02</c:v>
                </c:pt>
                <c:pt idx="1061">
                  <c:v>3091.02</c:v>
                </c:pt>
                <c:pt idx="1062">
                  <c:v>3091.02</c:v>
                </c:pt>
                <c:pt idx="1063">
                  <c:v>3091.02</c:v>
                </c:pt>
                <c:pt idx="1064">
                  <c:v>3091.02</c:v>
                </c:pt>
                <c:pt idx="1065">
                  <c:v>3091.02</c:v>
                </c:pt>
                <c:pt idx="1066">
                  <c:v>3091.02</c:v>
                </c:pt>
                <c:pt idx="1067">
                  <c:v>3091.02</c:v>
                </c:pt>
                <c:pt idx="1068">
                  <c:v>3091.02</c:v>
                </c:pt>
                <c:pt idx="1069">
                  <c:v>3091.02</c:v>
                </c:pt>
                <c:pt idx="1070">
                  <c:v>3091.02</c:v>
                </c:pt>
                <c:pt idx="1071">
                  <c:v>3091.02</c:v>
                </c:pt>
                <c:pt idx="1072">
                  <c:v>3091.02</c:v>
                </c:pt>
                <c:pt idx="1073">
                  <c:v>3091.02</c:v>
                </c:pt>
                <c:pt idx="1074">
                  <c:v>3096.02</c:v>
                </c:pt>
                <c:pt idx="1075">
                  <c:v>3096.02</c:v>
                </c:pt>
                <c:pt idx="1076">
                  <c:v>3096.02</c:v>
                </c:pt>
                <c:pt idx="1077">
                  <c:v>3096.02</c:v>
                </c:pt>
                <c:pt idx="1078">
                  <c:v>3097.69</c:v>
                </c:pt>
                <c:pt idx="1079">
                  <c:v>3101.02</c:v>
                </c:pt>
                <c:pt idx="1080">
                  <c:v>3101.02</c:v>
                </c:pt>
                <c:pt idx="1081">
                  <c:v>3106.01</c:v>
                </c:pt>
                <c:pt idx="1082">
                  <c:v>3106.01</c:v>
                </c:pt>
                <c:pt idx="1083">
                  <c:v>3104.35</c:v>
                </c:pt>
                <c:pt idx="1084">
                  <c:v>3106.01</c:v>
                </c:pt>
                <c:pt idx="1085">
                  <c:v>3110.99</c:v>
                </c:pt>
                <c:pt idx="1086">
                  <c:v>3110.99</c:v>
                </c:pt>
                <c:pt idx="1087">
                  <c:v>3110.99</c:v>
                </c:pt>
                <c:pt idx="1088">
                  <c:v>3110.99</c:v>
                </c:pt>
                <c:pt idx="1089">
                  <c:v>3110.99</c:v>
                </c:pt>
                <c:pt idx="1090">
                  <c:v>3110.99</c:v>
                </c:pt>
                <c:pt idx="1091">
                  <c:v>3110.99</c:v>
                </c:pt>
                <c:pt idx="1092">
                  <c:v>3110.99</c:v>
                </c:pt>
                <c:pt idx="1093">
                  <c:v>3110.99</c:v>
                </c:pt>
                <c:pt idx="1094">
                  <c:v>3110.99</c:v>
                </c:pt>
                <c:pt idx="1095">
                  <c:v>3110.99</c:v>
                </c:pt>
                <c:pt idx="1096">
                  <c:v>3111.54</c:v>
                </c:pt>
                <c:pt idx="1097">
                  <c:v>3111.36</c:v>
                </c:pt>
                <c:pt idx="1098">
                  <c:v>3111.34</c:v>
                </c:pt>
                <c:pt idx="1099">
                  <c:v>3111.38</c:v>
                </c:pt>
                <c:pt idx="1100">
                  <c:v>3111.51</c:v>
                </c:pt>
                <c:pt idx="1101">
                  <c:v>3111.7</c:v>
                </c:pt>
                <c:pt idx="1102">
                  <c:v>3111.97</c:v>
                </c:pt>
                <c:pt idx="1103">
                  <c:v>3112.27</c:v>
                </c:pt>
                <c:pt idx="1104">
                  <c:v>3112.65</c:v>
                </c:pt>
                <c:pt idx="1105">
                  <c:v>3113.1</c:v>
                </c:pt>
                <c:pt idx="1106">
                  <c:v>3113.56</c:v>
                </c:pt>
                <c:pt idx="1107">
                  <c:v>3119.81</c:v>
                </c:pt>
                <c:pt idx="1108">
                  <c:v>3120.21</c:v>
                </c:pt>
                <c:pt idx="1109">
                  <c:v>3120.51</c:v>
                </c:pt>
                <c:pt idx="1110">
                  <c:v>3120.71</c:v>
                </c:pt>
                <c:pt idx="1111">
                  <c:v>3120.71</c:v>
                </c:pt>
                <c:pt idx="1112">
                  <c:v>3120.56</c:v>
                </c:pt>
                <c:pt idx="1113">
                  <c:v>3120.17</c:v>
                </c:pt>
                <c:pt idx="1114">
                  <c:v>3113.36</c:v>
                </c:pt>
                <c:pt idx="1115">
                  <c:v>3112.65</c:v>
                </c:pt>
                <c:pt idx="1116">
                  <c:v>3112</c:v>
                </c:pt>
                <c:pt idx="1117">
                  <c:v>3111.48</c:v>
                </c:pt>
                <c:pt idx="1118">
                  <c:v>3111.1</c:v>
                </c:pt>
                <c:pt idx="1119">
                  <c:v>3110.99</c:v>
                </c:pt>
                <c:pt idx="1120">
                  <c:v>3110.99</c:v>
                </c:pt>
                <c:pt idx="1121">
                  <c:v>3110.99</c:v>
                </c:pt>
                <c:pt idx="1122">
                  <c:v>3110.99</c:v>
                </c:pt>
                <c:pt idx="1123">
                  <c:v>3110.99</c:v>
                </c:pt>
                <c:pt idx="1124">
                  <c:v>3110.99</c:v>
                </c:pt>
                <c:pt idx="1125">
                  <c:v>3110.99</c:v>
                </c:pt>
                <c:pt idx="1126">
                  <c:v>3110.99</c:v>
                </c:pt>
                <c:pt idx="1127">
                  <c:v>3110.99</c:v>
                </c:pt>
                <c:pt idx="1128">
                  <c:v>3110.99</c:v>
                </c:pt>
                <c:pt idx="1129">
                  <c:v>3118.51</c:v>
                </c:pt>
                <c:pt idx="1130">
                  <c:v>3456.35</c:v>
                </c:pt>
                <c:pt idx="1131">
                  <c:v>3449.45</c:v>
                </c:pt>
                <c:pt idx="1132">
                  <c:v>3442.68</c:v>
                </c:pt>
                <c:pt idx="1133">
                  <c:v>3436.04</c:v>
                </c:pt>
                <c:pt idx="1134">
                  <c:v>3429.54</c:v>
                </c:pt>
                <c:pt idx="1135">
                  <c:v>3423.17</c:v>
                </c:pt>
                <c:pt idx="1136">
                  <c:v>3110.99</c:v>
                </c:pt>
                <c:pt idx="1137">
                  <c:v>3110.99</c:v>
                </c:pt>
                <c:pt idx="1138">
                  <c:v>3692.87</c:v>
                </c:pt>
                <c:pt idx="1139">
                  <c:v>3673.25</c:v>
                </c:pt>
                <c:pt idx="1140">
                  <c:v>3651.48</c:v>
                </c:pt>
                <c:pt idx="1141">
                  <c:v>3641.06</c:v>
                </c:pt>
                <c:pt idx="1142">
                  <c:v>3635.62</c:v>
                </c:pt>
                <c:pt idx="1143">
                  <c:v>3634.29</c:v>
                </c:pt>
                <c:pt idx="1144">
                  <c:v>3635.33</c:v>
                </c:pt>
                <c:pt idx="1145">
                  <c:v>3628.16</c:v>
                </c:pt>
                <c:pt idx="1146">
                  <c:v>3629.6</c:v>
                </c:pt>
                <c:pt idx="1147">
                  <c:v>3609.76</c:v>
                </c:pt>
                <c:pt idx="1148">
                  <c:v>3594.97</c:v>
                </c:pt>
                <c:pt idx="1149">
                  <c:v>3592.65</c:v>
                </c:pt>
                <c:pt idx="1150">
                  <c:v>3588.88</c:v>
                </c:pt>
                <c:pt idx="1151">
                  <c:v>3584.55</c:v>
                </c:pt>
                <c:pt idx="1152">
                  <c:v>3584.26</c:v>
                </c:pt>
                <c:pt idx="1153">
                  <c:v>3590.62</c:v>
                </c:pt>
                <c:pt idx="1154">
                  <c:v>3605.83</c:v>
                </c:pt>
                <c:pt idx="1155">
                  <c:v>3618.08</c:v>
                </c:pt>
                <c:pt idx="1156">
                  <c:v>3622.67</c:v>
                </c:pt>
                <c:pt idx="1157">
                  <c:v>3608.53</c:v>
                </c:pt>
                <c:pt idx="1158">
                  <c:v>3604.48</c:v>
                </c:pt>
                <c:pt idx="1159">
                  <c:v>3598.07</c:v>
                </c:pt>
                <c:pt idx="1160">
                  <c:v>3588.57</c:v>
                </c:pt>
                <c:pt idx="1161">
                  <c:v>3582.97</c:v>
                </c:pt>
                <c:pt idx="1162">
                  <c:v>3578.73</c:v>
                </c:pt>
                <c:pt idx="1163">
                  <c:v>3572.29</c:v>
                </c:pt>
                <c:pt idx="1164">
                  <c:v>3588.24</c:v>
                </c:pt>
                <c:pt idx="1165">
                  <c:v>3593.97</c:v>
                </c:pt>
                <c:pt idx="1166">
                  <c:v>3602.75</c:v>
                </c:pt>
                <c:pt idx="1167">
                  <c:v>3618.9</c:v>
                </c:pt>
                <c:pt idx="1168">
                  <c:v>3625.17</c:v>
                </c:pt>
                <c:pt idx="1169">
                  <c:v>3647.52</c:v>
                </c:pt>
                <c:pt idx="1170">
                  <c:v>3649.27</c:v>
                </c:pt>
                <c:pt idx="1171">
                  <c:v>3656.38</c:v>
                </c:pt>
                <c:pt idx="1172">
                  <c:v>3645.58</c:v>
                </c:pt>
                <c:pt idx="1173">
                  <c:v>3696.99</c:v>
                </c:pt>
                <c:pt idx="1174">
                  <c:v>3702.9</c:v>
                </c:pt>
                <c:pt idx="1175">
                  <c:v>3681.76</c:v>
                </c:pt>
                <c:pt idx="1176">
                  <c:v>3660.49</c:v>
                </c:pt>
                <c:pt idx="1177">
                  <c:v>3624.24</c:v>
                </c:pt>
                <c:pt idx="1178">
                  <c:v>3591.89</c:v>
                </c:pt>
                <c:pt idx="1179">
                  <c:v>3561.85</c:v>
                </c:pt>
                <c:pt idx="1180">
                  <c:v>3573.4</c:v>
                </c:pt>
                <c:pt idx="1181">
                  <c:v>3557.85</c:v>
                </c:pt>
                <c:pt idx="1182">
                  <c:v>3518.21</c:v>
                </c:pt>
                <c:pt idx="1183">
                  <c:v>3555.54</c:v>
                </c:pt>
                <c:pt idx="1184">
                  <c:v>3573.92</c:v>
                </c:pt>
                <c:pt idx="1185">
                  <c:v>3585.08</c:v>
                </c:pt>
                <c:pt idx="1186">
                  <c:v>3602.85</c:v>
                </c:pt>
                <c:pt idx="1187">
                  <c:v>3594.44</c:v>
                </c:pt>
                <c:pt idx="1188">
                  <c:v>3609.14</c:v>
                </c:pt>
                <c:pt idx="1189">
                  <c:v>3611.95</c:v>
                </c:pt>
                <c:pt idx="1190">
                  <c:v>3629</c:v>
                </c:pt>
                <c:pt idx="1191">
                  <c:v>3109.2</c:v>
                </c:pt>
                <c:pt idx="1192">
                  <c:v>3108.35</c:v>
                </c:pt>
                <c:pt idx="1193">
                  <c:v>3107.45</c:v>
                </c:pt>
                <c:pt idx="1194">
                  <c:v>3106.51</c:v>
                </c:pt>
                <c:pt idx="1195">
                  <c:v>3105.55</c:v>
                </c:pt>
                <c:pt idx="1196">
                  <c:v>3104.67</c:v>
                </c:pt>
                <c:pt idx="1197">
                  <c:v>3631.92</c:v>
                </c:pt>
                <c:pt idx="1198">
                  <c:v>3623.95</c:v>
                </c:pt>
                <c:pt idx="1199">
                  <c:v>3614.02</c:v>
                </c:pt>
                <c:pt idx="1200">
                  <c:v>3597.33</c:v>
                </c:pt>
                <c:pt idx="1201">
                  <c:v>3608.29</c:v>
                </c:pt>
                <c:pt idx="1202">
                  <c:v>3591.45</c:v>
                </c:pt>
                <c:pt idx="1203">
                  <c:v>3101.45</c:v>
                </c:pt>
                <c:pt idx="1204">
                  <c:v>3101.31</c:v>
                </c:pt>
                <c:pt idx="1205">
                  <c:v>3101.18</c:v>
                </c:pt>
                <c:pt idx="1206">
                  <c:v>3101.06</c:v>
                </c:pt>
                <c:pt idx="1207">
                  <c:v>3100.91</c:v>
                </c:pt>
                <c:pt idx="1208">
                  <c:v>3100.77</c:v>
                </c:pt>
                <c:pt idx="1209">
                  <c:v>3100.62</c:v>
                </c:pt>
                <c:pt idx="1210">
                  <c:v>3100.45</c:v>
                </c:pt>
                <c:pt idx="1211">
                  <c:v>3100.25</c:v>
                </c:pt>
                <c:pt idx="1212">
                  <c:v>3099.97</c:v>
                </c:pt>
                <c:pt idx="1213">
                  <c:v>3099.64</c:v>
                </c:pt>
                <c:pt idx="1214">
                  <c:v>3581.05</c:v>
                </c:pt>
                <c:pt idx="1215">
                  <c:v>3593.2</c:v>
                </c:pt>
                <c:pt idx="1216">
                  <c:v>3599.31</c:v>
                </c:pt>
                <c:pt idx="1217">
                  <c:v>3595.63</c:v>
                </c:pt>
                <c:pt idx="1218">
                  <c:v>3602.44</c:v>
                </c:pt>
                <c:pt idx="1219">
                  <c:v>3628.35</c:v>
                </c:pt>
                <c:pt idx="1220">
                  <c:v>3634.87</c:v>
                </c:pt>
                <c:pt idx="1221">
                  <c:v>3599.34</c:v>
                </c:pt>
                <c:pt idx="1222">
                  <c:v>3621.36</c:v>
                </c:pt>
                <c:pt idx="1223">
                  <c:v>3096.23</c:v>
                </c:pt>
                <c:pt idx="1224">
                  <c:v>3599.66</c:v>
                </c:pt>
                <c:pt idx="1225">
                  <c:v>3583.42</c:v>
                </c:pt>
                <c:pt idx="1226">
                  <c:v>3571.66</c:v>
                </c:pt>
                <c:pt idx="1227">
                  <c:v>3561.99</c:v>
                </c:pt>
                <c:pt idx="1228">
                  <c:v>3552.48</c:v>
                </c:pt>
                <c:pt idx="1229">
                  <c:v>3543.12</c:v>
                </c:pt>
                <c:pt idx="1230">
                  <c:v>3533.89</c:v>
                </c:pt>
                <c:pt idx="1231">
                  <c:v>3524.74</c:v>
                </c:pt>
                <c:pt idx="1232">
                  <c:v>3070.98</c:v>
                </c:pt>
                <c:pt idx="1233">
                  <c:v>3070.98</c:v>
                </c:pt>
                <c:pt idx="1234">
                  <c:v>3070.98</c:v>
                </c:pt>
                <c:pt idx="1235">
                  <c:v>3070.98</c:v>
                </c:pt>
                <c:pt idx="1236">
                  <c:v>3070.98</c:v>
                </c:pt>
                <c:pt idx="1237">
                  <c:v>3069.9</c:v>
                </c:pt>
                <c:pt idx="1238">
                  <c:v>3059.92</c:v>
                </c:pt>
                <c:pt idx="1239">
                  <c:v>3050.14</c:v>
                </c:pt>
                <c:pt idx="1240">
                  <c:v>3040.57</c:v>
                </c:pt>
                <c:pt idx="1241">
                  <c:v>3031.22</c:v>
                </c:pt>
                <c:pt idx="1242">
                  <c:v>3022.09</c:v>
                </c:pt>
                <c:pt idx="1243">
                  <c:v>3013.18</c:v>
                </c:pt>
                <c:pt idx="1244">
                  <c:v>3004.49</c:v>
                </c:pt>
                <c:pt idx="1245">
                  <c:v>2996.03</c:v>
                </c:pt>
                <c:pt idx="1246">
                  <c:v>2987.8</c:v>
                </c:pt>
                <c:pt idx="1247">
                  <c:v>2979.8</c:v>
                </c:pt>
                <c:pt idx="1248">
                  <c:v>2972.03</c:v>
                </c:pt>
                <c:pt idx="1249">
                  <c:v>2964.51</c:v>
                </c:pt>
                <c:pt idx="1250">
                  <c:v>2957.22</c:v>
                </c:pt>
                <c:pt idx="1251">
                  <c:v>2950.18</c:v>
                </c:pt>
                <c:pt idx="1252">
                  <c:v>2943.37</c:v>
                </c:pt>
                <c:pt idx="1253">
                  <c:v>2936.82</c:v>
                </c:pt>
                <c:pt idx="1254">
                  <c:v>2930.5</c:v>
                </c:pt>
                <c:pt idx="1255">
                  <c:v>2924.44</c:v>
                </c:pt>
                <c:pt idx="1256">
                  <c:v>2918.62</c:v>
                </c:pt>
                <c:pt idx="1257">
                  <c:v>2913.05</c:v>
                </c:pt>
                <c:pt idx="1258">
                  <c:v>2907.72</c:v>
                </c:pt>
                <c:pt idx="1259">
                  <c:v>2902.65</c:v>
                </c:pt>
                <c:pt idx="1260">
                  <c:v>2897.83</c:v>
                </c:pt>
                <c:pt idx="1261">
                  <c:v>2893.25</c:v>
                </c:pt>
                <c:pt idx="1262">
                  <c:v>2888.93</c:v>
                </c:pt>
                <c:pt idx="1263">
                  <c:v>2884.85</c:v>
                </c:pt>
                <c:pt idx="1264">
                  <c:v>2881.03</c:v>
                </c:pt>
                <c:pt idx="1265">
                  <c:v>2877.45</c:v>
                </c:pt>
                <c:pt idx="1266">
                  <c:v>2858.72</c:v>
                </c:pt>
                <c:pt idx="1267">
                  <c:v>2855.62</c:v>
                </c:pt>
                <c:pt idx="1268">
                  <c:v>2852.78</c:v>
                </c:pt>
                <c:pt idx="1269">
                  <c:v>2850.18</c:v>
                </c:pt>
                <c:pt idx="1270">
                  <c:v>2847.82</c:v>
                </c:pt>
                <c:pt idx="1271">
                  <c:v>2845.72</c:v>
                </c:pt>
                <c:pt idx="1272">
                  <c:v>2843.86</c:v>
                </c:pt>
                <c:pt idx="1273">
                  <c:v>2826.3</c:v>
                </c:pt>
                <c:pt idx="1274">
                  <c:v>2816.87</c:v>
                </c:pt>
                <c:pt idx="1275">
                  <c:v>2808.11</c:v>
                </c:pt>
                <c:pt idx="1276">
                  <c:v>2799.17</c:v>
                </c:pt>
                <c:pt idx="1277">
                  <c:v>3568.98</c:v>
                </c:pt>
                <c:pt idx="1278">
                  <c:v>3573.33</c:v>
                </c:pt>
                <c:pt idx="1279">
                  <c:v>3579.16</c:v>
                </c:pt>
                <c:pt idx="1280">
                  <c:v>3581.27</c:v>
                </c:pt>
                <c:pt idx="1281">
                  <c:v>3584.66</c:v>
                </c:pt>
                <c:pt idx="1282">
                  <c:v>3593.79</c:v>
                </c:pt>
                <c:pt idx="1283">
                  <c:v>3592.16</c:v>
                </c:pt>
                <c:pt idx="1284">
                  <c:v>3597.66</c:v>
                </c:pt>
                <c:pt idx="1285">
                  <c:v>3611.43</c:v>
                </c:pt>
                <c:pt idx="1286">
                  <c:v>3622.86</c:v>
                </c:pt>
                <c:pt idx="1287">
                  <c:v>3648.37</c:v>
                </c:pt>
                <c:pt idx="1288">
                  <c:v>3669.32</c:v>
                </c:pt>
                <c:pt idx="1289">
                  <c:v>3696.07</c:v>
                </c:pt>
                <c:pt idx="1290">
                  <c:v>3715.11</c:v>
                </c:pt>
                <c:pt idx="1291">
                  <c:v>3740</c:v>
                </c:pt>
                <c:pt idx="1292">
                  <c:v>3756.81</c:v>
                </c:pt>
                <c:pt idx="1293">
                  <c:v>3776.25</c:v>
                </c:pt>
                <c:pt idx="1294">
                  <c:v>3773.42</c:v>
                </c:pt>
                <c:pt idx="1295">
                  <c:v>3766.08</c:v>
                </c:pt>
                <c:pt idx="1296">
                  <c:v>3746.89</c:v>
                </c:pt>
                <c:pt idx="1297">
                  <c:v>3742.23</c:v>
                </c:pt>
                <c:pt idx="1298">
                  <c:v>3735.73</c:v>
                </c:pt>
                <c:pt idx="1299">
                  <c:v>3770.91</c:v>
                </c:pt>
                <c:pt idx="1300">
                  <c:v>3795.91</c:v>
                </c:pt>
                <c:pt idx="1301">
                  <c:v>3825.32</c:v>
                </c:pt>
                <c:pt idx="1302">
                  <c:v>3857.36</c:v>
                </c:pt>
                <c:pt idx="1303">
                  <c:v>3885.36</c:v>
                </c:pt>
                <c:pt idx="1304">
                  <c:v>3891.27</c:v>
                </c:pt>
                <c:pt idx="1305">
                  <c:v>3901.79</c:v>
                </c:pt>
                <c:pt idx="1306">
                  <c:v>3903.27</c:v>
                </c:pt>
                <c:pt idx="1307">
                  <c:v>3940.53</c:v>
                </c:pt>
                <c:pt idx="1308">
                  <c:v>3945.18</c:v>
                </c:pt>
                <c:pt idx="1309">
                  <c:v>3935.95</c:v>
                </c:pt>
                <c:pt idx="1310">
                  <c:v>3916.21</c:v>
                </c:pt>
                <c:pt idx="1311">
                  <c:v>3887.6</c:v>
                </c:pt>
                <c:pt idx="1312">
                  <c:v>3870.02</c:v>
                </c:pt>
                <c:pt idx="1313">
                  <c:v>3851.76</c:v>
                </c:pt>
                <c:pt idx="1314">
                  <c:v>3848.35</c:v>
                </c:pt>
                <c:pt idx="1315">
                  <c:v>3827.72</c:v>
                </c:pt>
                <c:pt idx="1316">
                  <c:v>3816.62</c:v>
                </c:pt>
                <c:pt idx="1317">
                  <c:v>3803.11</c:v>
                </c:pt>
                <c:pt idx="1318">
                  <c:v>3804.02</c:v>
                </c:pt>
                <c:pt idx="1319">
                  <c:v>3813.93</c:v>
                </c:pt>
                <c:pt idx="1320">
                  <c:v>3814.53</c:v>
                </c:pt>
                <c:pt idx="1321">
                  <c:v>3811.71</c:v>
                </c:pt>
                <c:pt idx="1322">
                  <c:v>3804.99</c:v>
                </c:pt>
                <c:pt idx="1323">
                  <c:v>3805.08</c:v>
                </c:pt>
                <c:pt idx="1324">
                  <c:v>3788.26</c:v>
                </c:pt>
                <c:pt idx="1325">
                  <c:v>3771.87</c:v>
                </c:pt>
                <c:pt idx="1326">
                  <c:v>3755.9</c:v>
                </c:pt>
                <c:pt idx="1327">
                  <c:v>3740.37</c:v>
                </c:pt>
                <c:pt idx="1328">
                  <c:v>3725.28</c:v>
                </c:pt>
                <c:pt idx="1329">
                  <c:v>3899.65</c:v>
                </c:pt>
                <c:pt idx="1330">
                  <c:v>3000.16</c:v>
                </c:pt>
                <c:pt idx="1331">
                  <c:v>3008.47</c:v>
                </c:pt>
                <c:pt idx="1332">
                  <c:v>3009.4</c:v>
                </c:pt>
                <c:pt idx="1333">
                  <c:v>3009.4</c:v>
                </c:pt>
                <c:pt idx="1334">
                  <c:v>3050.77</c:v>
                </c:pt>
                <c:pt idx="1335">
                  <c:v>3047.29</c:v>
                </c:pt>
                <c:pt idx="1336">
                  <c:v>3053.23</c:v>
                </c:pt>
                <c:pt idx="1337">
                  <c:v>3607.89</c:v>
                </c:pt>
                <c:pt idx="1338">
                  <c:v>3637.96</c:v>
                </c:pt>
                <c:pt idx="1339">
                  <c:v>3676.18</c:v>
                </c:pt>
                <c:pt idx="1340">
                  <c:v>3752.56</c:v>
                </c:pt>
                <c:pt idx="1341">
                  <c:v>3816.92</c:v>
                </c:pt>
                <c:pt idx="1342">
                  <c:v>3849.4</c:v>
                </c:pt>
                <c:pt idx="1343">
                  <c:v>3844.22</c:v>
                </c:pt>
                <c:pt idx="1344">
                  <c:v>3840.4</c:v>
                </c:pt>
                <c:pt idx="1345">
                  <c:v>3843.65</c:v>
                </c:pt>
                <c:pt idx="1346">
                  <c:v>3845.24</c:v>
                </c:pt>
                <c:pt idx="1347">
                  <c:v>3844.09</c:v>
                </c:pt>
                <c:pt idx="1348">
                  <c:v>3840.94</c:v>
                </c:pt>
                <c:pt idx="1349">
                  <c:v>3830.45</c:v>
                </c:pt>
                <c:pt idx="1350">
                  <c:v>3827.05</c:v>
                </c:pt>
                <c:pt idx="1351">
                  <c:v>3817.34</c:v>
                </c:pt>
                <c:pt idx="1352">
                  <c:v>3806.87</c:v>
                </c:pt>
                <c:pt idx="1353">
                  <c:v>3811.23</c:v>
                </c:pt>
                <c:pt idx="1354">
                  <c:v>3823.18</c:v>
                </c:pt>
                <c:pt idx="1355">
                  <c:v>3825.16</c:v>
                </c:pt>
                <c:pt idx="1356">
                  <c:v>3831.39</c:v>
                </c:pt>
                <c:pt idx="1357">
                  <c:v>3844.79</c:v>
                </c:pt>
                <c:pt idx="1358">
                  <c:v>3838.11</c:v>
                </c:pt>
                <c:pt idx="1359">
                  <c:v>3845.39</c:v>
                </c:pt>
                <c:pt idx="1360">
                  <c:v>3857.33</c:v>
                </c:pt>
                <c:pt idx="1361">
                  <c:v>3860.63</c:v>
                </c:pt>
                <c:pt idx="1362">
                  <c:v>3869.87</c:v>
                </c:pt>
                <c:pt idx="1363">
                  <c:v>3871.37</c:v>
                </c:pt>
                <c:pt idx="1364">
                  <c:v>3870.03</c:v>
                </c:pt>
                <c:pt idx="1365">
                  <c:v>3873.37</c:v>
                </c:pt>
                <c:pt idx="1366">
                  <c:v>3867.2</c:v>
                </c:pt>
                <c:pt idx="1367">
                  <c:v>3861.4</c:v>
                </c:pt>
                <c:pt idx="1368">
                  <c:v>3853.87</c:v>
                </c:pt>
                <c:pt idx="1369">
                  <c:v>3847.14</c:v>
                </c:pt>
                <c:pt idx="1370">
                  <c:v>3850.77</c:v>
                </c:pt>
                <c:pt idx="1371">
                  <c:v>3852.53</c:v>
                </c:pt>
                <c:pt idx="1372">
                  <c:v>3864.62</c:v>
                </c:pt>
                <c:pt idx="1373">
                  <c:v>3870.16</c:v>
                </c:pt>
                <c:pt idx="1374">
                  <c:v>3869.54</c:v>
                </c:pt>
                <c:pt idx="1375">
                  <c:v>3852.75</c:v>
                </c:pt>
                <c:pt idx="1376">
                  <c:v>3836.31</c:v>
                </c:pt>
                <c:pt idx="1377">
                  <c:v>3820.21</c:v>
                </c:pt>
                <c:pt idx="1378">
                  <c:v>3920.15</c:v>
                </c:pt>
                <c:pt idx="1379">
                  <c:v>3935.98</c:v>
                </c:pt>
                <c:pt idx="1380">
                  <c:v>3943.39</c:v>
                </c:pt>
                <c:pt idx="1381">
                  <c:v>3968.46</c:v>
                </c:pt>
                <c:pt idx="1382">
                  <c:v>3992.21</c:v>
                </c:pt>
                <c:pt idx="1383">
                  <c:v>4008.21</c:v>
                </c:pt>
                <c:pt idx="1384">
                  <c:v>4023.79</c:v>
                </c:pt>
                <c:pt idx="1385">
                  <c:v>4041.75</c:v>
                </c:pt>
                <c:pt idx="1386">
                  <c:v>4052.08</c:v>
                </c:pt>
                <c:pt idx="1387">
                  <c:v>4040.85</c:v>
                </c:pt>
                <c:pt idx="1388">
                  <c:v>4025.93</c:v>
                </c:pt>
                <c:pt idx="1389">
                  <c:v>3998.45</c:v>
                </c:pt>
                <c:pt idx="1390">
                  <c:v>3979.25</c:v>
                </c:pt>
                <c:pt idx="1391">
                  <c:v>3951.47</c:v>
                </c:pt>
                <c:pt idx="1392">
                  <c:v>3939.15</c:v>
                </c:pt>
                <c:pt idx="1393">
                  <c:v>3910.78</c:v>
                </c:pt>
                <c:pt idx="1394">
                  <c:v>3904.18</c:v>
                </c:pt>
                <c:pt idx="1395">
                  <c:v>3899.76</c:v>
                </c:pt>
                <c:pt idx="1396">
                  <c:v>3897.54</c:v>
                </c:pt>
                <c:pt idx="1397">
                  <c:v>3892.29</c:v>
                </c:pt>
                <c:pt idx="1398">
                  <c:v>3867.98</c:v>
                </c:pt>
                <c:pt idx="1399">
                  <c:v>3860.11</c:v>
                </c:pt>
                <c:pt idx="1400">
                  <c:v>3828.41</c:v>
                </c:pt>
                <c:pt idx="1401">
                  <c:v>3796.6</c:v>
                </c:pt>
                <c:pt idx="1402">
                  <c:v>3769.16</c:v>
                </c:pt>
                <c:pt idx="1403">
                  <c:v>3762.18</c:v>
                </c:pt>
                <c:pt idx="1404">
                  <c:v>3752.54</c:v>
                </c:pt>
                <c:pt idx="1405">
                  <c:v>3731.95</c:v>
                </c:pt>
                <c:pt idx="1406">
                  <c:v>3717.06</c:v>
                </c:pt>
                <c:pt idx="1407">
                  <c:v>3702.11</c:v>
                </c:pt>
                <c:pt idx="1408">
                  <c:v>3693.17</c:v>
                </c:pt>
                <c:pt idx="1409">
                  <c:v>3682.09</c:v>
                </c:pt>
                <c:pt idx="1410">
                  <c:v>3682.29</c:v>
                </c:pt>
                <c:pt idx="1411">
                  <c:v>3669.64</c:v>
                </c:pt>
                <c:pt idx="1412">
                  <c:v>3657.25</c:v>
                </c:pt>
                <c:pt idx="1413">
                  <c:v>3715.58</c:v>
                </c:pt>
                <c:pt idx="1414">
                  <c:v>3702.29</c:v>
                </c:pt>
                <c:pt idx="1415">
                  <c:v>3697.42</c:v>
                </c:pt>
                <c:pt idx="1416">
                  <c:v>3051.23</c:v>
                </c:pt>
                <c:pt idx="1417">
                  <c:v>3049.67</c:v>
                </c:pt>
                <c:pt idx="1418">
                  <c:v>3049.13</c:v>
                </c:pt>
                <c:pt idx="1419">
                  <c:v>3048.52</c:v>
                </c:pt>
                <c:pt idx="1420">
                  <c:v>3047.38</c:v>
                </c:pt>
                <c:pt idx="1421">
                  <c:v>3045.82</c:v>
                </c:pt>
                <c:pt idx="1422">
                  <c:v>3044.94</c:v>
                </c:pt>
                <c:pt idx="1423">
                  <c:v>3043.2</c:v>
                </c:pt>
                <c:pt idx="1424">
                  <c:v>3045.46</c:v>
                </c:pt>
                <c:pt idx="1425">
                  <c:v>3045.46</c:v>
                </c:pt>
                <c:pt idx="1426">
                  <c:v>3043.75</c:v>
                </c:pt>
                <c:pt idx="1427">
                  <c:v>3056.03</c:v>
                </c:pt>
                <c:pt idx="1428">
                  <c:v>3052.86</c:v>
                </c:pt>
                <c:pt idx="1429">
                  <c:v>3066.77</c:v>
                </c:pt>
                <c:pt idx="1430">
                  <c:v>3796.16</c:v>
                </c:pt>
                <c:pt idx="1431">
                  <c:v>3802.04</c:v>
                </c:pt>
                <c:pt idx="1432">
                  <c:v>3809.38</c:v>
                </c:pt>
                <c:pt idx="1433">
                  <c:v>3807.54</c:v>
                </c:pt>
                <c:pt idx="1434">
                  <c:v>3810.25</c:v>
                </c:pt>
                <c:pt idx="1435">
                  <c:v>3814.73</c:v>
                </c:pt>
                <c:pt idx="1436">
                  <c:v>3792.5</c:v>
                </c:pt>
                <c:pt idx="1437">
                  <c:v>3768.19</c:v>
                </c:pt>
                <c:pt idx="1438">
                  <c:v>3732.11</c:v>
                </c:pt>
                <c:pt idx="1439">
                  <c:v>3727.28</c:v>
                </c:pt>
                <c:pt idx="1440">
                  <c:v>3719.5</c:v>
                </c:pt>
                <c:pt idx="1441">
                  <c:v>3718.15</c:v>
                </c:pt>
                <c:pt idx="1442">
                  <c:v>3709.8</c:v>
                </c:pt>
                <c:pt idx="1443">
                  <c:v>3700.35</c:v>
                </c:pt>
                <c:pt idx="1444">
                  <c:v>3694.07</c:v>
                </c:pt>
                <c:pt idx="1445">
                  <c:v>3719.38</c:v>
                </c:pt>
                <c:pt idx="1446">
                  <c:v>3722.79</c:v>
                </c:pt>
                <c:pt idx="1447">
                  <c:v>3734.3</c:v>
                </c:pt>
                <c:pt idx="1448">
                  <c:v>3723.53</c:v>
                </c:pt>
                <c:pt idx="1449">
                  <c:v>3718.1</c:v>
                </c:pt>
                <c:pt idx="1450">
                  <c:v>3718.65</c:v>
                </c:pt>
                <c:pt idx="1451">
                  <c:v>3701.56</c:v>
                </c:pt>
                <c:pt idx="1452">
                  <c:v>3653.1</c:v>
                </c:pt>
                <c:pt idx="1453">
                  <c:v>3674.36</c:v>
                </c:pt>
                <c:pt idx="1454">
                  <c:v>3606.02</c:v>
                </c:pt>
                <c:pt idx="1455">
                  <c:v>3632.16</c:v>
                </c:pt>
                <c:pt idx="1456">
                  <c:v>3631.21</c:v>
                </c:pt>
                <c:pt idx="1457">
                  <c:v>3628.05</c:v>
                </c:pt>
                <c:pt idx="1458">
                  <c:v>3625.77</c:v>
                </c:pt>
                <c:pt idx="1459">
                  <c:v>3627.78</c:v>
                </c:pt>
                <c:pt idx="1460">
                  <c:v>3620.79</c:v>
                </c:pt>
                <c:pt idx="1461">
                  <c:v>3613.18</c:v>
                </c:pt>
                <c:pt idx="1462">
                  <c:v>3626.1</c:v>
                </c:pt>
                <c:pt idx="1463">
                  <c:v>3587.62</c:v>
                </c:pt>
                <c:pt idx="1464">
                  <c:v>3607.81</c:v>
                </c:pt>
                <c:pt idx="1465">
                  <c:v>3595.97</c:v>
                </c:pt>
                <c:pt idx="1466">
                  <c:v>3570.94</c:v>
                </c:pt>
                <c:pt idx="1467">
                  <c:v>3552.31</c:v>
                </c:pt>
                <c:pt idx="1468">
                  <c:v>3536.15</c:v>
                </c:pt>
                <c:pt idx="1469">
                  <c:v>3548.3</c:v>
                </c:pt>
                <c:pt idx="1470">
                  <c:v>3544.32</c:v>
                </c:pt>
                <c:pt idx="1471">
                  <c:v>3541.7</c:v>
                </c:pt>
                <c:pt idx="1472">
                  <c:v>3558.23</c:v>
                </c:pt>
                <c:pt idx="1473">
                  <c:v>3566.11</c:v>
                </c:pt>
                <c:pt idx="1474">
                  <c:v>3561.4</c:v>
                </c:pt>
                <c:pt idx="1475">
                  <c:v>3559.92</c:v>
                </c:pt>
                <c:pt idx="1476">
                  <c:v>3564.5</c:v>
                </c:pt>
                <c:pt idx="1477">
                  <c:v>3568.68</c:v>
                </c:pt>
                <c:pt idx="1478">
                  <c:v>3570.81</c:v>
                </c:pt>
                <c:pt idx="1479">
                  <c:v>3561.1</c:v>
                </c:pt>
                <c:pt idx="1480">
                  <c:v>3548.25</c:v>
                </c:pt>
                <c:pt idx="1481">
                  <c:v>3534.74</c:v>
                </c:pt>
                <c:pt idx="1482">
                  <c:v>3513.75</c:v>
                </c:pt>
                <c:pt idx="1483">
                  <c:v>3531.61</c:v>
                </c:pt>
                <c:pt idx="1484">
                  <c:v>3513.72</c:v>
                </c:pt>
                <c:pt idx="1485">
                  <c:v>3517.75</c:v>
                </c:pt>
                <c:pt idx="1486">
                  <c:v>3510.78</c:v>
                </c:pt>
                <c:pt idx="1487">
                  <c:v>3512.67</c:v>
                </c:pt>
                <c:pt idx="1488">
                  <c:v>3564.22</c:v>
                </c:pt>
                <c:pt idx="1489">
                  <c:v>3565.56</c:v>
                </c:pt>
                <c:pt idx="1490">
                  <c:v>3584.05</c:v>
                </c:pt>
                <c:pt idx="1491">
                  <c:v>3618.22</c:v>
                </c:pt>
                <c:pt idx="1492">
                  <c:v>3636.38</c:v>
                </c:pt>
                <c:pt idx="1493">
                  <c:v>3653.21</c:v>
                </c:pt>
                <c:pt idx="1494">
                  <c:v>3671.99</c:v>
                </c:pt>
                <c:pt idx="1495">
                  <c:v>3687.56</c:v>
                </c:pt>
                <c:pt idx="1496">
                  <c:v>3693.44</c:v>
                </c:pt>
                <c:pt idx="1497">
                  <c:v>3696.08</c:v>
                </c:pt>
                <c:pt idx="1498">
                  <c:v>3690.83</c:v>
                </c:pt>
                <c:pt idx="1499">
                  <c:v>3674.03</c:v>
                </c:pt>
                <c:pt idx="1500">
                  <c:v>3661.32</c:v>
                </c:pt>
                <c:pt idx="1501">
                  <c:v>3675.52</c:v>
                </c:pt>
                <c:pt idx="1502">
                  <c:v>3641.4</c:v>
                </c:pt>
                <c:pt idx="1503">
                  <c:v>3634.69</c:v>
                </c:pt>
                <c:pt idx="1504">
                  <c:v>3603.9</c:v>
                </c:pt>
                <c:pt idx="1505">
                  <c:v>3622.72</c:v>
                </c:pt>
                <c:pt idx="1506">
                  <c:v>3616.92</c:v>
                </c:pt>
                <c:pt idx="1507">
                  <c:v>3555.66</c:v>
                </c:pt>
                <c:pt idx="1508">
                  <c:v>3625.98</c:v>
                </c:pt>
                <c:pt idx="1509">
                  <c:v>3603.81</c:v>
                </c:pt>
                <c:pt idx="1510">
                  <c:v>3593.11</c:v>
                </c:pt>
                <c:pt idx="1511">
                  <c:v>3610.16</c:v>
                </c:pt>
                <c:pt idx="1512">
                  <c:v>3620.69</c:v>
                </c:pt>
                <c:pt idx="1513">
                  <c:v>3621.96</c:v>
                </c:pt>
                <c:pt idx="1514">
                  <c:v>3614.97</c:v>
                </c:pt>
                <c:pt idx="1515">
                  <c:v>3592.53</c:v>
                </c:pt>
                <c:pt idx="1516">
                  <c:v>3578.44</c:v>
                </c:pt>
                <c:pt idx="1517">
                  <c:v>3586.93</c:v>
                </c:pt>
                <c:pt idx="1518">
                  <c:v>3586.83</c:v>
                </c:pt>
                <c:pt idx="1519">
                  <c:v>3585.57</c:v>
                </c:pt>
                <c:pt idx="1520">
                  <c:v>3581.75</c:v>
                </c:pt>
                <c:pt idx="1521">
                  <c:v>3575.41</c:v>
                </c:pt>
                <c:pt idx="1522">
                  <c:v>3565.47</c:v>
                </c:pt>
                <c:pt idx="1523">
                  <c:v>3556.15</c:v>
                </c:pt>
                <c:pt idx="1524">
                  <c:v>3564.46</c:v>
                </c:pt>
                <c:pt idx="1525">
                  <c:v>3548.75</c:v>
                </c:pt>
                <c:pt idx="1526">
                  <c:v>3519.87</c:v>
                </c:pt>
                <c:pt idx="1527">
                  <c:v>3512.52</c:v>
                </c:pt>
                <c:pt idx="1528">
                  <c:v>3520.02</c:v>
                </c:pt>
                <c:pt idx="1529">
                  <c:v>3540.53</c:v>
                </c:pt>
                <c:pt idx="1530">
                  <c:v>3546.13</c:v>
                </c:pt>
                <c:pt idx="1531">
                  <c:v>3561.99</c:v>
                </c:pt>
                <c:pt idx="1532">
                  <c:v>3559.79</c:v>
                </c:pt>
                <c:pt idx="1533">
                  <c:v>3565.9</c:v>
                </c:pt>
                <c:pt idx="1534">
                  <c:v>3566.02</c:v>
                </c:pt>
                <c:pt idx="1535">
                  <c:v>3558.46</c:v>
                </c:pt>
                <c:pt idx="1536">
                  <c:v>3577.03</c:v>
                </c:pt>
                <c:pt idx="1537">
                  <c:v>3596.63</c:v>
                </c:pt>
                <c:pt idx="1538">
                  <c:v>3604.14</c:v>
                </c:pt>
                <c:pt idx="1539">
                  <c:v>3605.19</c:v>
                </c:pt>
                <c:pt idx="1540">
                  <c:v>3609.26</c:v>
                </c:pt>
                <c:pt idx="1541">
                  <c:v>3611.23</c:v>
                </c:pt>
                <c:pt idx="1542">
                  <c:v>3614.01</c:v>
                </c:pt>
                <c:pt idx="1543">
                  <c:v>3624.18</c:v>
                </c:pt>
                <c:pt idx="1544">
                  <c:v>3626.98</c:v>
                </c:pt>
                <c:pt idx="1545">
                  <c:v>3638.46</c:v>
                </c:pt>
                <c:pt idx="1546">
                  <c:v>3654.64</c:v>
                </c:pt>
                <c:pt idx="1547">
                  <c:v>3662.09</c:v>
                </c:pt>
                <c:pt idx="1548">
                  <c:v>3686.76</c:v>
                </c:pt>
                <c:pt idx="1549">
                  <c:v>3704.45</c:v>
                </c:pt>
                <c:pt idx="1550">
                  <c:v>3722.75</c:v>
                </c:pt>
                <c:pt idx="1551">
                  <c:v>3717.4</c:v>
                </c:pt>
                <c:pt idx="1552">
                  <c:v>3733.33</c:v>
                </c:pt>
                <c:pt idx="1553">
                  <c:v>3733.61</c:v>
                </c:pt>
                <c:pt idx="1554">
                  <c:v>3742.15</c:v>
                </c:pt>
                <c:pt idx="1555">
                  <c:v>3735.17</c:v>
                </c:pt>
                <c:pt idx="1556">
                  <c:v>3733.24</c:v>
                </c:pt>
                <c:pt idx="1557">
                  <c:v>3717.91</c:v>
                </c:pt>
                <c:pt idx="1558">
                  <c:v>3713.09</c:v>
                </c:pt>
                <c:pt idx="1559">
                  <c:v>3699.73</c:v>
                </c:pt>
                <c:pt idx="1560">
                  <c:v>3681.53</c:v>
                </c:pt>
                <c:pt idx="1561">
                  <c:v>3639.31</c:v>
                </c:pt>
                <c:pt idx="1562">
                  <c:v>3607.42</c:v>
                </c:pt>
                <c:pt idx="1563">
                  <c:v>3597.72</c:v>
                </c:pt>
                <c:pt idx="1564">
                  <c:v>3604.36</c:v>
                </c:pt>
                <c:pt idx="1565">
                  <c:v>3608.07</c:v>
                </c:pt>
                <c:pt idx="1566">
                  <c:v>3606.2</c:v>
                </c:pt>
                <c:pt idx="1567">
                  <c:v>3611.01</c:v>
                </c:pt>
                <c:pt idx="1568">
                  <c:v>3630.65</c:v>
                </c:pt>
                <c:pt idx="1569">
                  <c:v>3644.15</c:v>
                </c:pt>
                <c:pt idx="1570">
                  <c:v>3668.14</c:v>
                </c:pt>
                <c:pt idx="1571">
                  <c:v>3690.43</c:v>
                </c:pt>
                <c:pt idx="1572">
                  <c:v>3708.81</c:v>
                </c:pt>
                <c:pt idx="1573">
                  <c:v>3707.12</c:v>
                </c:pt>
                <c:pt idx="1574">
                  <c:v>3715.02</c:v>
                </c:pt>
                <c:pt idx="1575">
                  <c:v>3719.36</c:v>
                </c:pt>
                <c:pt idx="1576">
                  <c:v>3735.45</c:v>
                </c:pt>
                <c:pt idx="1577">
                  <c:v>3755.14</c:v>
                </c:pt>
                <c:pt idx="1578">
                  <c:v>3754.33</c:v>
                </c:pt>
                <c:pt idx="1579">
                  <c:v>3770.81</c:v>
                </c:pt>
                <c:pt idx="1580">
                  <c:v>3770.68</c:v>
                </c:pt>
                <c:pt idx="1581">
                  <c:v>3767.19</c:v>
                </c:pt>
                <c:pt idx="1582">
                  <c:v>3763.08</c:v>
                </c:pt>
                <c:pt idx="1583">
                  <c:v>3773.67</c:v>
                </c:pt>
                <c:pt idx="1584">
                  <c:v>3768.1</c:v>
                </c:pt>
                <c:pt idx="1585">
                  <c:v>3791.28</c:v>
                </c:pt>
                <c:pt idx="1586">
                  <c:v>3801.96</c:v>
                </c:pt>
                <c:pt idx="1587">
                  <c:v>3806.92</c:v>
                </c:pt>
                <c:pt idx="1588">
                  <c:v>3817.78</c:v>
                </c:pt>
                <c:pt idx="1589">
                  <c:v>3823.38</c:v>
                </c:pt>
                <c:pt idx="1590">
                  <c:v>3824.89</c:v>
                </c:pt>
                <c:pt idx="1591">
                  <c:v>3837.45</c:v>
                </c:pt>
                <c:pt idx="1592">
                  <c:v>3843.14</c:v>
                </c:pt>
                <c:pt idx="1593">
                  <c:v>3859.35</c:v>
                </c:pt>
                <c:pt idx="1594">
                  <c:v>3886.52</c:v>
                </c:pt>
                <c:pt idx="1595">
                  <c:v>3897.73</c:v>
                </c:pt>
                <c:pt idx="1596">
                  <c:v>3907.6</c:v>
                </c:pt>
                <c:pt idx="1597">
                  <c:v>3915.66</c:v>
                </c:pt>
                <c:pt idx="1598">
                  <c:v>3912.99</c:v>
                </c:pt>
                <c:pt idx="1599">
                  <c:v>3907.57</c:v>
                </c:pt>
                <c:pt idx="1600">
                  <c:v>3889.76</c:v>
                </c:pt>
                <c:pt idx="1601">
                  <c:v>3869.05</c:v>
                </c:pt>
                <c:pt idx="1602">
                  <c:v>3851.67</c:v>
                </c:pt>
                <c:pt idx="1603">
                  <c:v>3835.16</c:v>
                </c:pt>
                <c:pt idx="1604">
                  <c:v>3822.9</c:v>
                </c:pt>
                <c:pt idx="1605">
                  <c:v>3811.47</c:v>
                </c:pt>
                <c:pt idx="1606">
                  <c:v>3809.77</c:v>
                </c:pt>
                <c:pt idx="1607">
                  <c:v>3796.07</c:v>
                </c:pt>
                <c:pt idx="1608">
                  <c:v>3785.85</c:v>
                </c:pt>
                <c:pt idx="1609">
                  <c:v>3776.73</c:v>
                </c:pt>
                <c:pt idx="1610">
                  <c:v>3775.74</c:v>
                </c:pt>
                <c:pt idx="1611">
                  <c:v>3770.34</c:v>
                </c:pt>
                <c:pt idx="1612">
                  <c:v>3772.65</c:v>
                </c:pt>
                <c:pt idx="1613">
                  <c:v>3772.8</c:v>
                </c:pt>
                <c:pt idx="1614">
                  <c:v>3778.08</c:v>
                </c:pt>
                <c:pt idx="1615">
                  <c:v>3785.76</c:v>
                </c:pt>
                <c:pt idx="1616">
                  <c:v>3805.85</c:v>
                </c:pt>
                <c:pt idx="1617">
                  <c:v>3836.54</c:v>
                </c:pt>
                <c:pt idx="1618">
                  <c:v>3857.66</c:v>
                </c:pt>
                <c:pt idx="1619">
                  <c:v>3870.3</c:v>
                </c:pt>
                <c:pt idx="1620">
                  <c:v>3873.57</c:v>
                </c:pt>
                <c:pt idx="1621">
                  <c:v>3876.81</c:v>
                </c:pt>
                <c:pt idx="1622">
                  <c:v>3875.49</c:v>
                </c:pt>
                <c:pt idx="1623">
                  <c:v>3853.26</c:v>
                </c:pt>
                <c:pt idx="1624">
                  <c:v>3831.06</c:v>
                </c:pt>
                <c:pt idx="1625">
                  <c:v>3808.4</c:v>
                </c:pt>
                <c:pt idx="1626">
                  <c:v>3789.48</c:v>
                </c:pt>
                <c:pt idx="1627">
                  <c:v>3791.27</c:v>
                </c:pt>
                <c:pt idx="1628">
                  <c:v>3774.88</c:v>
                </c:pt>
                <c:pt idx="1629">
                  <c:v>3776.76</c:v>
                </c:pt>
                <c:pt idx="1630">
                  <c:v>3787.16</c:v>
                </c:pt>
                <c:pt idx="1631">
                  <c:v>3803.27</c:v>
                </c:pt>
                <c:pt idx="1632">
                  <c:v>3821.24</c:v>
                </c:pt>
                <c:pt idx="1633">
                  <c:v>3831.03</c:v>
                </c:pt>
                <c:pt idx="1634">
                  <c:v>3842.15</c:v>
                </c:pt>
                <c:pt idx="1635">
                  <c:v>3832.98</c:v>
                </c:pt>
                <c:pt idx="1636">
                  <c:v>3842.01</c:v>
                </c:pt>
                <c:pt idx="1637">
                  <c:v>3844.52</c:v>
                </c:pt>
                <c:pt idx="1638">
                  <c:v>3844.46</c:v>
                </c:pt>
                <c:pt idx="1639">
                  <c:v>3841.65</c:v>
                </c:pt>
                <c:pt idx="1640">
                  <c:v>3827.9</c:v>
                </c:pt>
                <c:pt idx="1641">
                  <c:v>3832.42</c:v>
                </c:pt>
                <c:pt idx="1642">
                  <c:v>3832.92</c:v>
                </c:pt>
                <c:pt idx="1643">
                  <c:v>3831.59</c:v>
                </c:pt>
                <c:pt idx="1644">
                  <c:v>3832</c:v>
                </c:pt>
                <c:pt idx="1645">
                  <c:v>3852</c:v>
                </c:pt>
                <c:pt idx="1646">
                  <c:v>3876.02</c:v>
                </c:pt>
                <c:pt idx="1647">
                  <c:v>3875.04</c:v>
                </c:pt>
                <c:pt idx="1648">
                  <c:v>3862.69</c:v>
                </c:pt>
                <c:pt idx="1649">
                  <c:v>3862.04</c:v>
                </c:pt>
                <c:pt idx="1650">
                  <c:v>3859.94</c:v>
                </c:pt>
                <c:pt idx="1651">
                  <c:v>3870.16</c:v>
                </c:pt>
                <c:pt idx="1652">
                  <c:v>3866.6</c:v>
                </c:pt>
                <c:pt idx="1653">
                  <c:v>3869.51</c:v>
                </c:pt>
                <c:pt idx="1654">
                  <c:v>3877.83</c:v>
                </c:pt>
                <c:pt idx="1655">
                  <c:v>3882.64</c:v>
                </c:pt>
                <c:pt idx="1656">
                  <c:v>3889.52</c:v>
                </c:pt>
                <c:pt idx="1657">
                  <c:v>3890.23</c:v>
                </c:pt>
                <c:pt idx="1658">
                  <c:v>3890.21</c:v>
                </c:pt>
                <c:pt idx="1659">
                  <c:v>3901.22</c:v>
                </c:pt>
                <c:pt idx="1660">
                  <c:v>3898.73</c:v>
                </c:pt>
                <c:pt idx="1661">
                  <c:v>3893.7</c:v>
                </c:pt>
                <c:pt idx="1662">
                  <c:v>3888.69</c:v>
                </c:pt>
                <c:pt idx="1663">
                  <c:v>3885.61</c:v>
                </c:pt>
                <c:pt idx="1664">
                  <c:v>3873.38</c:v>
                </c:pt>
                <c:pt idx="1665">
                  <c:v>3865.35</c:v>
                </c:pt>
                <c:pt idx="1666">
                  <c:v>3845.36</c:v>
                </c:pt>
                <c:pt idx="1667">
                  <c:v>3821.31</c:v>
                </c:pt>
                <c:pt idx="1668">
                  <c:v>3815.48</c:v>
                </c:pt>
                <c:pt idx="1669">
                  <c:v>3792.24</c:v>
                </c:pt>
                <c:pt idx="1670">
                  <c:v>3769.16</c:v>
                </c:pt>
                <c:pt idx="1671">
                  <c:v>3759.23</c:v>
                </c:pt>
                <c:pt idx="1672">
                  <c:v>3734.67</c:v>
                </c:pt>
                <c:pt idx="1673">
                  <c:v>3734.16</c:v>
                </c:pt>
                <c:pt idx="1674">
                  <c:v>3728.35</c:v>
                </c:pt>
                <c:pt idx="1675">
                  <c:v>3737.33</c:v>
                </c:pt>
                <c:pt idx="1676">
                  <c:v>3736.07</c:v>
                </c:pt>
                <c:pt idx="1677">
                  <c:v>3719.92</c:v>
                </c:pt>
                <c:pt idx="1678">
                  <c:v>3698.41</c:v>
                </c:pt>
                <c:pt idx="1679">
                  <c:v>3684.56</c:v>
                </c:pt>
                <c:pt idx="1680">
                  <c:v>3683.05</c:v>
                </c:pt>
                <c:pt idx="1681">
                  <c:v>3689.29</c:v>
                </c:pt>
                <c:pt idx="1682">
                  <c:v>3683.04</c:v>
                </c:pt>
                <c:pt idx="1683">
                  <c:v>3685.86</c:v>
                </c:pt>
                <c:pt idx="1684">
                  <c:v>3700.91</c:v>
                </c:pt>
                <c:pt idx="1685">
                  <c:v>3696.07</c:v>
                </c:pt>
                <c:pt idx="1686">
                  <c:v>3694.08</c:v>
                </c:pt>
                <c:pt idx="1687">
                  <c:v>3696.31</c:v>
                </c:pt>
                <c:pt idx="1688">
                  <c:v>3718.43</c:v>
                </c:pt>
                <c:pt idx="1689">
                  <c:v>3710.88</c:v>
                </c:pt>
                <c:pt idx="1690">
                  <c:v>3700.63</c:v>
                </c:pt>
                <c:pt idx="1691">
                  <c:v>3723.16</c:v>
                </c:pt>
                <c:pt idx="1692">
                  <c:v>3709.33</c:v>
                </c:pt>
                <c:pt idx="1693">
                  <c:v>3704.91</c:v>
                </c:pt>
                <c:pt idx="1694">
                  <c:v>3692.31</c:v>
                </c:pt>
                <c:pt idx="1695">
                  <c:v>3693.96</c:v>
                </c:pt>
                <c:pt idx="1696">
                  <c:v>3716.02</c:v>
                </c:pt>
                <c:pt idx="1697">
                  <c:v>3748.77</c:v>
                </c:pt>
                <c:pt idx="1698">
                  <c:v>3773.1</c:v>
                </c:pt>
                <c:pt idx="1699">
                  <c:v>3786.24</c:v>
                </c:pt>
                <c:pt idx="1700">
                  <c:v>3806.46</c:v>
                </c:pt>
                <c:pt idx="1701">
                  <c:v>3827.94</c:v>
                </c:pt>
                <c:pt idx="1702">
                  <c:v>3832.69</c:v>
                </c:pt>
                <c:pt idx="1703">
                  <c:v>3830.86</c:v>
                </c:pt>
                <c:pt idx="1704">
                  <c:v>3819.83</c:v>
                </c:pt>
                <c:pt idx="1705">
                  <c:v>3800.22</c:v>
                </c:pt>
                <c:pt idx="1706">
                  <c:v>3785.94</c:v>
                </c:pt>
                <c:pt idx="1707">
                  <c:v>3770.89</c:v>
                </c:pt>
                <c:pt idx="1708">
                  <c:v>3769.05</c:v>
                </c:pt>
                <c:pt idx="1709">
                  <c:v>3768.55</c:v>
                </c:pt>
                <c:pt idx="1710">
                  <c:v>3776.66</c:v>
                </c:pt>
                <c:pt idx="1711">
                  <c:v>3792.86</c:v>
                </c:pt>
                <c:pt idx="1712">
                  <c:v>3811.1</c:v>
                </c:pt>
                <c:pt idx="1713">
                  <c:v>3839.27</c:v>
                </c:pt>
                <c:pt idx="1714">
                  <c:v>3854.6</c:v>
                </c:pt>
                <c:pt idx="1715">
                  <c:v>3875.96</c:v>
                </c:pt>
                <c:pt idx="1716">
                  <c:v>3901.49</c:v>
                </c:pt>
                <c:pt idx="1717">
                  <c:v>3922.44</c:v>
                </c:pt>
                <c:pt idx="1718">
                  <c:v>3950.57</c:v>
                </c:pt>
                <c:pt idx="1719">
                  <c:v>3962.81</c:v>
                </c:pt>
                <c:pt idx="1720">
                  <c:v>3972.77</c:v>
                </c:pt>
                <c:pt idx="1721">
                  <c:v>3952.42</c:v>
                </c:pt>
                <c:pt idx="1722">
                  <c:v>3906.32</c:v>
                </c:pt>
                <c:pt idx="1723">
                  <c:v>3892.07</c:v>
                </c:pt>
                <c:pt idx="1724">
                  <c:v>3878.44</c:v>
                </c:pt>
                <c:pt idx="1725">
                  <c:v>3868.51</c:v>
                </c:pt>
                <c:pt idx="1726">
                  <c:v>3866.21</c:v>
                </c:pt>
                <c:pt idx="1727">
                  <c:v>3858.12</c:v>
                </c:pt>
                <c:pt idx="1728">
                  <c:v>3855.16</c:v>
                </c:pt>
                <c:pt idx="1729">
                  <c:v>3852.42</c:v>
                </c:pt>
                <c:pt idx="1730">
                  <c:v>3847.98</c:v>
                </c:pt>
                <c:pt idx="1731">
                  <c:v>3855.65</c:v>
                </c:pt>
                <c:pt idx="1732">
                  <c:v>3865.35</c:v>
                </c:pt>
                <c:pt idx="1733">
                  <c:v>3881.4</c:v>
                </c:pt>
                <c:pt idx="1734">
                  <c:v>3893.78</c:v>
                </c:pt>
                <c:pt idx="1735">
                  <c:v>3906.9</c:v>
                </c:pt>
                <c:pt idx="1736">
                  <c:v>3931.39</c:v>
                </c:pt>
                <c:pt idx="1737">
                  <c:v>3940.7</c:v>
                </c:pt>
                <c:pt idx="1738">
                  <c:v>3907.76</c:v>
                </c:pt>
                <c:pt idx="1739">
                  <c:v>3862.15</c:v>
                </c:pt>
                <c:pt idx="1740">
                  <c:v>3834.55</c:v>
                </c:pt>
                <c:pt idx="1741">
                  <c:v>3825.75</c:v>
                </c:pt>
                <c:pt idx="1742">
                  <c:v>3827.71</c:v>
                </c:pt>
                <c:pt idx="1743">
                  <c:v>3835.55</c:v>
                </c:pt>
                <c:pt idx="1744">
                  <c:v>3856.98</c:v>
                </c:pt>
                <c:pt idx="1745">
                  <c:v>3869.14</c:v>
                </c:pt>
                <c:pt idx="1746">
                  <c:v>3887.06</c:v>
                </c:pt>
                <c:pt idx="1747">
                  <c:v>3914.79</c:v>
                </c:pt>
                <c:pt idx="1748">
                  <c:v>3888.92</c:v>
                </c:pt>
                <c:pt idx="1749">
                  <c:v>3869.35</c:v>
                </c:pt>
                <c:pt idx="1750">
                  <c:v>3838.29</c:v>
                </c:pt>
                <c:pt idx="1751">
                  <c:v>3808.41</c:v>
                </c:pt>
                <c:pt idx="1752">
                  <c:v>3799.49</c:v>
                </c:pt>
                <c:pt idx="1753">
                  <c:v>3794.01</c:v>
                </c:pt>
                <c:pt idx="1754">
                  <c:v>3767.13</c:v>
                </c:pt>
                <c:pt idx="1755">
                  <c:v>3746.96</c:v>
                </c:pt>
                <c:pt idx="1756">
                  <c:v>3743.41</c:v>
                </c:pt>
                <c:pt idx="1757">
                  <c:v>3756.58</c:v>
                </c:pt>
                <c:pt idx="1758">
                  <c:v>3767.28</c:v>
                </c:pt>
                <c:pt idx="1759">
                  <c:v>3785.44</c:v>
                </c:pt>
                <c:pt idx="1760">
                  <c:v>3786.4</c:v>
                </c:pt>
                <c:pt idx="1761">
                  <c:v>3784.41</c:v>
                </c:pt>
                <c:pt idx="1762">
                  <c:v>3784.81</c:v>
                </c:pt>
                <c:pt idx="1763">
                  <c:v>3795.22</c:v>
                </c:pt>
                <c:pt idx="1764">
                  <c:v>3806.67</c:v>
                </c:pt>
                <c:pt idx="1765">
                  <c:v>3812.64</c:v>
                </c:pt>
                <c:pt idx="1766">
                  <c:v>3834.18</c:v>
                </c:pt>
                <c:pt idx="1767">
                  <c:v>3843.82</c:v>
                </c:pt>
                <c:pt idx="1768">
                  <c:v>3860.27</c:v>
                </c:pt>
                <c:pt idx="1769">
                  <c:v>3870.91</c:v>
                </c:pt>
                <c:pt idx="1770">
                  <c:v>3898.38</c:v>
                </c:pt>
                <c:pt idx="1771">
                  <c:v>3907.38</c:v>
                </c:pt>
                <c:pt idx="1772">
                  <c:v>3914.67</c:v>
                </c:pt>
                <c:pt idx="1773">
                  <c:v>3927.89</c:v>
                </c:pt>
                <c:pt idx="1774">
                  <c:v>3945.21</c:v>
                </c:pt>
                <c:pt idx="1775">
                  <c:v>3942.88</c:v>
                </c:pt>
                <c:pt idx="1776">
                  <c:v>3946.1</c:v>
                </c:pt>
                <c:pt idx="1777">
                  <c:v>3938.38</c:v>
                </c:pt>
                <c:pt idx="1778">
                  <c:v>3932.97</c:v>
                </c:pt>
                <c:pt idx="1779">
                  <c:v>3918.55</c:v>
                </c:pt>
                <c:pt idx="1780">
                  <c:v>3919.47</c:v>
                </c:pt>
                <c:pt idx="1781">
                  <c:v>3908.48</c:v>
                </c:pt>
                <c:pt idx="1782">
                  <c:v>3901.24</c:v>
                </c:pt>
                <c:pt idx="1783">
                  <c:v>3887.32</c:v>
                </c:pt>
                <c:pt idx="1784">
                  <c:v>3880.42</c:v>
                </c:pt>
                <c:pt idx="1785">
                  <c:v>3877.7</c:v>
                </c:pt>
                <c:pt idx="1786">
                  <c:v>3864.89</c:v>
                </c:pt>
                <c:pt idx="1787">
                  <c:v>3861.25</c:v>
                </c:pt>
                <c:pt idx="1788">
                  <c:v>3852.98</c:v>
                </c:pt>
                <c:pt idx="1789">
                  <c:v>3853.22</c:v>
                </c:pt>
                <c:pt idx="1790">
                  <c:v>3843.99</c:v>
                </c:pt>
                <c:pt idx="1791">
                  <c:v>3837.51</c:v>
                </c:pt>
                <c:pt idx="1792">
                  <c:v>3812.18</c:v>
                </c:pt>
                <c:pt idx="1793">
                  <c:v>3807.81</c:v>
                </c:pt>
                <c:pt idx="1794">
                  <c:v>3792.42</c:v>
                </c:pt>
                <c:pt idx="1795">
                  <c:v>3787.09</c:v>
                </c:pt>
                <c:pt idx="1796">
                  <c:v>3784.45</c:v>
                </c:pt>
                <c:pt idx="1797">
                  <c:v>3785.56</c:v>
                </c:pt>
                <c:pt idx="1798">
                  <c:v>3781.33</c:v>
                </c:pt>
                <c:pt idx="1799">
                  <c:v>3789.51</c:v>
                </c:pt>
                <c:pt idx="1800">
                  <c:v>3784.84</c:v>
                </c:pt>
                <c:pt idx="1801">
                  <c:v>3799.02</c:v>
                </c:pt>
                <c:pt idx="1802">
                  <c:v>3810.41</c:v>
                </c:pt>
                <c:pt idx="1803">
                  <c:v>3804.9</c:v>
                </c:pt>
                <c:pt idx="1804">
                  <c:v>3819.36</c:v>
                </c:pt>
                <c:pt idx="1805">
                  <c:v>3810.09</c:v>
                </c:pt>
                <c:pt idx="1806">
                  <c:v>3828.05</c:v>
                </c:pt>
                <c:pt idx="1807">
                  <c:v>3831.91</c:v>
                </c:pt>
                <c:pt idx="1808">
                  <c:v>3835.74</c:v>
                </c:pt>
                <c:pt idx="1809">
                  <c:v>3836.41</c:v>
                </c:pt>
                <c:pt idx="1810">
                  <c:v>3844.45</c:v>
                </c:pt>
                <c:pt idx="1811">
                  <c:v>3838.56</c:v>
                </c:pt>
                <c:pt idx="1812">
                  <c:v>3834.3</c:v>
                </c:pt>
                <c:pt idx="1813">
                  <c:v>3815.31</c:v>
                </c:pt>
                <c:pt idx="1814">
                  <c:v>3789.85</c:v>
                </c:pt>
                <c:pt idx="1815">
                  <c:v>3757.01</c:v>
                </c:pt>
                <c:pt idx="1816">
                  <c:v>3743.36</c:v>
                </c:pt>
                <c:pt idx="1817">
                  <c:v>3738.31</c:v>
                </c:pt>
                <c:pt idx="1818">
                  <c:v>3732.12</c:v>
                </c:pt>
                <c:pt idx="1819">
                  <c:v>3732.99</c:v>
                </c:pt>
                <c:pt idx="1820">
                  <c:v>3721.28</c:v>
                </c:pt>
                <c:pt idx="1821">
                  <c:v>3722.7</c:v>
                </c:pt>
                <c:pt idx="1822">
                  <c:v>3742.44</c:v>
                </c:pt>
                <c:pt idx="1823">
                  <c:v>3753.46</c:v>
                </c:pt>
                <c:pt idx="1824">
                  <c:v>3756.17</c:v>
                </c:pt>
                <c:pt idx="1825">
                  <c:v>3756.72</c:v>
                </c:pt>
                <c:pt idx="1826">
                  <c:v>3766.47</c:v>
                </c:pt>
                <c:pt idx="1827">
                  <c:v>3783.64</c:v>
                </c:pt>
                <c:pt idx="1828">
                  <c:v>3800.33</c:v>
                </c:pt>
                <c:pt idx="1829">
                  <c:v>3825.3</c:v>
                </c:pt>
                <c:pt idx="1830">
                  <c:v>3838.61</c:v>
                </c:pt>
                <c:pt idx="1831">
                  <c:v>3859.09</c:v>
                </c:pt>
                <c:pt idx="1832">
                  <c:v>3875.34</c:v>
                </c:pt>
                <c:pt idx="1833">
                  <c:v>3899.71</c:v>
                </c:pt>
                <c:pt idx="1834">
                  <c:v>3909.74</c:v>
                </c:pt>
                <c:pt idx="1835">
                  <c:v>3915.56</c:v>
                </c:pt>
                <c:pt idx="1836">
                  <c:v>3894.16</c:v>
                </c:pt>
                <c:pt idx="1837">
                  <c:v>3930.36</c:v>
                </c:pt>
                <c:pt idx="1838">
                  <c:v>3931.18</c:v>
                </c:pt>
                <c:pt idx="1839">
                  <c:v>3923.15</c:v>
                </c:pt>
                <c:pt idx="1840">
                  <c:v>3906.6</c:v>
                </c:pt>
                <c:pt idx="1841">
                  <c:v>3895.49</c:v>
                </c:pt>
                <c:pt idx="1842">
                  <c:v>3885.86</c:v>
                </c:pt>
                <c:pt idx="1843">
                  <c:v>3875.25</c:v>
                </c:pt>
                <c:pt idx="1844">
                  <c:v>3873.24</c:v>
                </c:pt>
                <c:pt idx="1845">
                  <c:v>3850.5</c:v>
                </c:pt>
                <c:pt idx="1846">
                  <c:v>3835.14</c:v>
                </c:pt>
                <c:pt idx="1847">
                  <c:v>3821.17</c:v>
                </c:pt>
                <c:pt idx="1848">
                  <c:v>3804.02</c:v>
                </c:pt>
                <c:pt idx="1849">
                  <c:v>3793.31</c:v>
                </c:pt>
                <c:pt idx="1850">
                  <c:v>3767.49</c:v>
                </c:pt>
                <c:pt idx="1851">
                  <c:v>3746.61</c:v>
                </c:pt>
                <c:pt idx="1852">
                  <c:v>3738.87</c:v>
                </c:pt>
                <c:pt idx="1853">
                  <c:v>3734.27</c:v>
                </c:pt>
                <c:pt idx="1854">
                  <c:v>3734.68</c:v>
                </c:pt>
                <c:pt idx="1855">
                  <c:v>3724.17</c:v>
                </c:pt>
                <c:pt idx="1856">
                  <c:v>3725.65</c:v>
                </c:pt>
                <c:pt idx="1857">
                  <c:v>3736.67</c:v>
                </c:pt>
                <c:pt idx="1858">
                  <c:v>3749.31</c:v>
                </c:pt>
                <c:pt idx="1859">
                  <c:v>3755.84</c:v>
                </c:pt>
                <c:pt idx="1860">
                  <c:v>3769.51</c:v>
                </c:pt>
                <c:pt idx="1861">
                  <c:v>3786.7</c:v>
                </c:pt>
                <c:pt idx="1862">
                  <c:v>3804.62</c:v>
                </c:pt>
                <c:pt idx="1863">
                  <c:v>3827.19</c:v>
                </c:pt>
                <c:pt idx="1864">
                  <c:v>3847.77</c:v>
                </c:pt>
                <c:pt idx="1865">
                  <c:v>3859.89</c:v>
                </c:pt>
                <c:pt idx="1866">
                  <c:v>3869.89</c:v>
                </c:pt>
                <c:pt idx="1867">
                  <c:v>3881.2</c:v>
                </c:pt>
                <c:pt idx="1868">
                  <c:v>3898.51</c:v>
                </c:pt>
                <c:pt idx="1869">
                  <c:v>3918.51</c:v>
                </c:pt>
                <c:pt idx="1870">
                  <c:v>3932.08</c:v>
                </c:pt>
                <c:pt idx="1871">
                  <c:v>3961.05</c:v>
                </c:pt>
                <c:pt idx="1872">
                  <c:v>4000.07</c:v>
                </c:pt>
                <c:pt idx="1873">
                  <c:v>4028.67</c:v>
                </c:pt>
                <c:pt idx="1874">
                  <c:v>4060.33</c:v>
                </c:pt>
                <c:pt idx="1875">
                  <c:v>4095.09</c:v>
                </c:pt>
                <c:pt idx="1876">
                  <c:v>4120.28</c:v>
                </c:pt>
                <c:pt idx="1877">
                  <c:v>4126.17</c:v>
                </c:pt>
                <c:pt idx="1878">
                  <c:v>4143.42</c:v>
                </c:pt>
                <c:pt idx="1879">
                  <c:v>4133.03</c:v>
                </c:pt>
                <c:pt idx="1880">
                  <c:v>4139.51</c:v>
                </c:pt>
                <c:pt idx="1881">
                  <c:v>4127.45</c:v>
                </c:pt>
                <c:pt idx="1882">
                  <c:v>4117.99</c:v>
                </c:pt>
                <c:pt idx="1883">
                  <c:v>4097.88</c:v>
                </c:pt>
                <c:pt idx="1884">
                  <c:v>4101.38</c:v>
                </c:pt>
                <c:pt idx="1885">
                  <c:v>2924.07</c:v>
                </c:pt>
                <c:pt idx="1886">
                  <c:v>2923.85</c:v>
                </c:pt>
                <c:pt idx="1887">
                  <c:v>2923.29</c:v>
                </c:pt>
                <c:pt idx="1888">
                  <c:v>2922.55</c:v>
                </c:pt>
                <c:pt idx="1889">
                  <c:v>2921.49</c:v>
                </c:pt>
                <c:pt idx="1890">
                  <c:v>2922.49</c:v>
                </c:pt>
                <c:pt idx="1891">
                  <c:v>2868.07</c:v>
                </c:pt>
                <c:pt idx="1892">
                  <c:v>2874.25</c:v>
                </c:pt>
                <c:pt idx="1893">
                  <c:v>2880.47</c:v>
                </c:pt>
                <c:pt idx="1894">
                  <c:v>2886.73</c:v>
                </c:pt>
                <c:pt idx="1895">
                  <c:v>2893</c:v>
                </c:pt>
                <c:pt idx="1896">
                  <c:v>2899.28</c:v>
                </c:pt>
                <c:pt idx="1897">
                  <c:v>2905.56</c:v>
                </c:pt>
                <c:pt idx="1898">
                  <c:v>2911.81</c:v>
                </c:pt>
                <c:pt idx="1899">
                  <c:v>2918.04</c:v>
                </c:pt>
                <c:pt idx="1900">
                  <c:v>2924.21</c:v>
                </c:pt>
                <c:pt idx="1901">
                  <c:v>2930.32</c:v>
                </c:pt>
                <c:pt idx="1902">
                  <c:v>2936.36</c:v>
                </c:pt>
                <c:pt idx="1903">
                  <c:v>2942.29</c:v>
                </c:pt>
                <c:pt idx="1904">
                  <c:v>2948.12</c:v>
                </c:pt>
                <c:pt idx="1905">
                  <c:v>2953.82</c:v>
                </c:pt>
                <c:pt idx="1906">
                  <c:v>2959.39</c:v>
                </c:pt>
                <c:pt idx="1907">
                  <c:v>2964.79</c:v>
                </c:pt>
                <c:pt idx="1908">
                  <c:v>2967.5</c:v>
                </c:pt>
                <c:pt idx="1909">
                  <c:v>2967.5</c:v>
                </c:pt>
                <c:pt idx="1910">
                  <c:v>2967.5</c:v>
                </c:pt>
                <c:pt idx="1911">
                  <c:v>2967.5</c:v>
                </c:pt>
                <c:pt idx="1912">
                  <c:v>2967.5</c:v>
                </c:pt>
                <c:pt idx="1913">
                  <c:v>2967.5</c:v>
                </c:pt>
                <c:pt idx="1914">
                  <c:v>2967.5</c:v>
                </c:pt>
                <c:pt idx="1915">
                  <c:v>2967.5</c:v>
                </c:pt>
                <c:pt idx="1916">
                  <c:v>2967.5</c:v>
                </c:pt>
                <c:pt idx="1917">
                  <c:v>2967.5</c:v>
                </c:pt>
                <c:pt idx="1918">
                  <c:v>2967.5</c:v>
                </c:pt>
                <c:pt idx="1919">
                  <c:v>2967.5</c:v>
                </c:pt>
                <c:pt idx="1920">
                  <c:v>2967.5</c:v>
                </c:pt>
                <c:pt idx="1921">
                  <c:v>2967.5</c:v>
                </c:pt>
                <c:pt idx="1922">
                  <c:v>2967.5</c:v>
                </c:pt>
                <c:pt idx="1923">
                  <c:v>2967.5</c:v>
                </c:pt>
                <c:pt idx="1924">
                  <c:v>2967.5</c:v>
                </c:pt>
                <c:pt idx="1925">
                  <c:v>2967.5</c:v>
                </c:pt>
                <c:pt idx="1926">
                  <c:v>2967.5</c:v>
                </c:pt>
                <c:pt idx="1927">
                  <c:v>2967.5</c:v>
                </c:pt>
                <c:pt idx="1928">
                  <c:v>2967.5</c:v>
                </c:pt>
                <c:pt idx="1929">
                  <c:v>2967.5</c:v>
                </c:pt>
                <c:pt idx="1930">
                  <c:v>2967.5</c:v>
                </c:pt>
                <c:pt idx="1931">
                  <c:v>2967.5</c:v>
                </c:pt>
                <c:pt idx="1932">
                  <c:v>2967.5</c:v>
                </c:pt>
                <c:pt idx="1933">
                  <c:v>2967.5</c:v>
                </c:pt>
                <c:pt idx="1934">
                  <c:v>2967.5</c:v>
                </c:pt>
                <c:pt idx="1935">
                  <c:v>2967.5</c:v>
                </c:pt>
                <c:pt idx="1936">
                  <c:v>2967.5</c:v>
                </c:pt>
                <c:pt idx="1937">
                  <c:v>2967.5</c:v>
                </c:pt>
                <c:pt idx="1938">
                  <c:v>2967.5</c:v>
                </c:pt>
                <c:pt idx="1939">
                  <c:v>2967.5</c:v>
                </c:pt>
                <c:pt idx="1940">
                  <c:v>2967.5</c:v>
                </c:pt>
                <c:pt idx="1941">
                  <c:v>2967.5</c:v>
                </c:pt>
                <c:pt idx="1942">
                  <c:v>2988.5</c:v>
                </c:pt>
                <c:pt idx="1943">
                  <c:v>3973.94</c:v>
                </c:pt>
                <c:pt idx="1944">
                  <c:v>3971.44</c:v>
                </c:pt>
                <c:pt idx="1945">
                  <c:v>3975.25</c:v>
                </c:pt>
                <c:pt idx="1946">
                  <c:v>3979.89</c:v>
                </c:pt>
                <c:pt idx="1947">
                  <c:v>3992.54</c:v>
                </c:pt>
                <c:pt idx="1948">
                  <c:v>3999.49</c:v>
                </c:pt>
                <c:pt idx="1949">
                  <c:v>4003.52</c:v>
                </c:pt>
                <c:pt idx="1950">
                  <c:v>4015.16</c:v>
                </c:pt>
                <c:pt idx="1951">
                  <c:v>4033.31</c:v>
                </c:pt>
                <c:pt idx="1952">
                  <c:v>4041.56</c:v>
                </c:pt>
                <c:pt idx="1953">
                  <c:v>4042.08</c:v>
                </c:pt>
                <c:pt idx="1954">
                  <c:v>4050.38</c:v>
                </c:pt>
                <c:pt idx="1955">
                  <c:v>4066.24</c:v>
                </c:pt>
                <c:pt idx="1956">
                  <c:v>4084.66</c:v>
                </c:pt>
                <c:pt idx="1957">
                  <c:v>4092.48</c:v>
                </c:pt>
                <c:pt idx="1958">
                  <c:v>4107.08</c:v>
                </c:pt>
                <c:pt idx="1959">
                  <c:v>4122.9399999999996</c:v>
                </c:pt>
                <c:pt idx="1960">
                  <c:v>4136.29</c:v>
                </c:pt>
                <c:pt idx="1961">
                  <c:v>4139.25</c:v>
                </c:pt>
                <c:pt idx="1962">
                  <c:v>4124.29</c:v>
                </c:pt>
                <c:pt idx="1963">
                  <c:v>4112.07</c:v>
                </c:pt>
                <c:pt idx="1964">
                  <c:v>4088.83</c:v>
                </c:pt>
                <c:pt idx="1965">
                  <c:v>4063.89</c:v>
                </c:pt>
                <c:pt idx="1966">
                  <c:v>4041.7</c:v>
                </c:pt>
                <c:pt idx="1967">
                  <c:v>4028.18</c:v>
                </c:pt>
                <c:pt idx="1968">
                  <c:v>4025.08</c:v>
                </c:pt>
                <c:pt idx="1969">
                  <c:v>4023.7</c:v>
                </c:pt>
                <c:pt idx="1970">
                  <c:v>4036.85</c:v>
                </c:pt>
                <c:pt idx="1971">
                  <c:v>4052.64</c:v>
                </c:pt>
                <c:pt idx="1972">
                  <c:v>4094.96</c:v>
                </c:pt>
                <c:pt idx="1973">
                  <c:v>4155.03</c:v>
                </c:pt>
                <c:pt idx="1974">
                  <c:v>4230.2700000000004</c:v>
                </c:pt>
                <c:pt idx="1975">
                  <c:v>4288.62</c:v>
                </c:pt>
                <c:pt idx="1976">
                  <c:v>4346.5200000000004</c:v>
                </c:pt>
                <c:pt idx="1977">
                  <c:v>4398.6400000000003</c:v>
                </c:pt>
                <c:pt idx="1978">
                  <c:v>4434.2299999999996</c:v>
                </c:pt>
                <c:pt idx="1979">
                  <c:v>4444.42</c:v>
                </c:pt>
                <c:pt idx="1980">
                  <c:v>4465.18</c:v>
                </c:pt>
                <c:pt idx="1981">
                  <c:v>4478.17</c:v>
                </c:pt>
                <c:pt idx="1982">
                  <c:v>4467.6400000000003</c:v>
                </c:pt>
                <c:pt idx="1983">
                  <c:v>4452.8599999999997</c:v>
                </c:pt>
                <c:pt idx="1984">
                  <c:v>4478.93</c:v>
                </c:pt>
                <c:pt idx="1985">
                  <c:v>4520.41</c:v>
                </c:pt>
                <c:pt idx="1986">
                  <c:v>4555.66</c:v>
                </c:pt>
                <c:pt idx="1987">
                  <c:v>4551.5200000000004</c:v>
                </c:pt>
                <c:pt idx="1988">
                  <c:v>4623.08</c:v>
                </c:pt>
                <c:pt idx="1989">
                  <c:v>4689.16</c:v>
                </c:pt>
                <c:pt idx="1990">
                  <c:v>4703.8900000000003</c:v>
                </c:pt>
                <c:pt idx="1991">
                  <c:v>4791.3100000000004</c:v>
                </c:pt>
                <c:pt idx="1992">
                  <c:v>4793.74</c:v>
                </c:pt>
                <c:pt idx="1993">
                  <c:v>4798.1000000000004</c:v>
                </c:pt>
                <c:pt idx="1994">
                  <c:v>4779.41</c:v>
                </c:pt>
                <c:pt idx="1995">
                  <c:v>4773.38</c:v>
                </c:pt>
                <c:pt idx="1996">
                  <c:v>4766.6400000000003</c:v>
                </c:pt>
                <c:pt idx="1997">
                  <c:v>4731.21</c:v>
                </c:pt>
                <c:pt idx="1998">
                  <c:v>4696.51</c:v>
                </c:pt>
                <c:pt idx="1999">
                  <c:v>4662.5200000000004</c:v>
                </c:pt>
                <c:pt idx="2000">
                  <c:v>4629.2299999999996</c:v>
                </c:pt>
                <c:pt idx="2001">
                  <c:v>4652.16</c:v>
                </c:pt>
                <c:pt idx="2002">
                  <c:v>4625.2</c:v>
                </c:pt>
                <c:pt idx="2003">
                  <c:v>4617.7299999999996</c:v>
                </c:pt>
                <c:pt idx="2004">
                  <c:v>4590.55</c:v>
                </c:pt>
                <c:pt idx="2005">
                  <c:v>4573.8100000000004</c:v>
                </c:pt>
                <c:pt idx="2006">
                  <c:v>4552.7</c:v>
                </c:pt>
                <c:pt idx="2007">
                  <c:v>4531.29</c:v>
                </c:pt>
                <c:pt idx="2008">
                  <c:v>4510.5200000000004</c:v>
                </c:pt>
                <c:pt idx="2009">
                  <c:v>4505.16</c:v>
                </c:pt>
                <c:pt idx="2010">
                  <c:v>4494.32</c:v>
                </c:pt>
                <c:pt idx="2011">
                  <c:v>4496.43</c:v>
                </c:pt>
                <c:pt idx="2012">
                  <c:v>4509.3999999999996</c:v>
                </c:pt>
                <c:pt idx="2013">
                  <c:v>4532.79</c:v>
                </c:pt>
                <c:pt idx="2014">
                  <c:v>4544.33</c:v>
                </c:pt>
                <c:pt idx="2015">
                  <c:v>4548.6099999999997</c:v>
                </c:pt>
              </c:numCache>
            </c:numRef>
          </c:yVal>
          <c:smooth val="0"/>
          <c:extLst>
            <c:ext xmlns:c16="http://schemas.microsoft.com/office/drawing/2014/chart" uri="{C3380CC4-5D6E-409C-BE32-E72D297353CC}">
              <c16:uniqueId val="{00000002-909F-4AC8-B100-EAE4BA72BC76}"/>
            </c:ext>
          </c:extLst>
        </c:ser>
        <c:ser>
          <c:idx val="4"/>
          <c:order val="2"/>
          <c:tx>
            <c:strRef>
              <c:f>'Elia380.80 Ampacity 1401209-210'!$F$1</c:f>
              <c:strCache>
                <c:ptCount val="1"/>
                <c:pt idx="0">
                  <c:v>RT Ambient temp rating [A]</c:v>
                </c:pt>
              </c:strCache>
            </c:strRef>
          </c:tx>
          <c:spPr>
            <a:ln w="19050" cap="rnd">
              <a:solidFill>
                <a:schemeClr val="accent5"/>
              </a:solidFill>
              <a:round/>
            </a:ln>
            <a:effectLst/>
          </c:spPr>
          <c:marker>
            <c:symbol val="none"/>
          </c:marker>
          <c:xVal>
            <c:numRef>
              <c:f>'Elia380.80 Ampacity 1401209-210'!$B$2:$B$2017</c:f>
              <c:numCache>
                <c:formatCode>General</c:formatCode>
                <c:ptCount val="20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numCache>
            </c:numRef>
          </c:xVal>
          <c:yVal>
            <c:numRef>
              <c:f>'Elia380.80 Ampacity 1401209-210'!$F$2:$F$2017</c:f>
              <c:numCache>
                <c:formatCode>General</c:formatCode>
                <c:ptCount val="2016"/>
                <c:pt idx="0">
                  <c:v>3050.56</c:v>
                </c:pt>
                <c:pt idx="1">
                  <c:v>3050.56</c:v>
                </c:pt>
                <c:pt idx="2">
                  <c:v>3050.56</c:v>
                </c:pt>
                <c:pt idx="3">
                  <c:v>3050.56</c:v>
                </c:pt>
                <c:pt idx="4">
                  <c:v>3050.56</c:v>
                </c:pt>
                <c:pt idx="5">
                  <c:v>3050.56</c:v>
                </c:pt>
                <c:pt idx="6">
                  <c:v>3050.56</c:v>
                </c:pt>
                <c:pt idx="7">
                  <c:v>3050.56</c:v>
                </c:pt>
                <c:pt idx="8">
                  <c:v>3050.56</c:v>
                </c:pt>
                <c:pt idx="9">
                  <c:v>3050.56</c:v>
                </c:pt>
                <c:pt idx="10">
                  <c:v>3050.56</c:v>
                </c:pt>
                <c:pt idx="11">
                  <c:v>3050.56</c:v>
                </c:pt>
                <c:pt idx="12">
                  <c:v>3050.56</c:v>
                </c:pt>
                <c:pt idx="13">
                  <c:v>3050.56</c:v>
                </c:pt>
                <c:pt idx="14">
                  <c:v>3050.56</c:v>
                </c:pt>
                <c:pt idx="15">
                  <c:v>3050.56</c:v>
                </c:pt>
                <c:pt idx="16">
                  <c:v>3050.56</c:v>
                </c:pt>
                <c:pt idx="17">
                  <c:v>3050.56</c:v>
                </c:pt>
                <c:pt idx="18">
                  <c:v>3050.56</c:v>
                </c:pt>
                <c:pt idx="19">
                  <c:v>3050.56</c:v>
                </c:pt>
                <c:pt idx="20">
                  <c:v>3050.56</c:v>
                </c:pt>
                <c:pt idx="21">
                  <c:v>3050.56</c:v>
                </c:pt>
                <c:pt idx="22">
                  <c:v>3050.56</c:v>
                </c:pt>
                <c:pt idx="23">
                  <c:v>3050.56</c:v>
                </c:pt>
                <c:pt idx="24">
                  <c:v>3050.56</c:v>
                </c:pt>
                <c:pt idx="25">
                  <c:v>3050.56</c:v>
                </c:pt>
                <c:pt idx="26">
                  <c:v>3050.56</c:v>
                </c:pt>
                <c:pt idx="27">
                  <c:v>3050.56</c:v>
                </c:pt>
                <c:pt idx="28">
                  <c:v>3050.56</c:v>
                </c:pt>
                <c:pt idx="29">
                  <c:v>3050.56</c:v>
                </c:pt>
                <c:pt idx="30">
                  <c:v>3050.56</c:v>
                </c:pt>
                <c:pt idx="31">
                  <c:v>3050.56</c:v>
                </c:pt>
                <c:pt idx="32">
                  <c:v>3050.56</c:v>
                </c:pt>
                <c:pt idx="33">
                  <c:v>3050.56</c:v>
                </c:pt>
                <c:pt idx="34">
                  <c:v>3050.56</c:v>
                </c:pt>
                <c:pt idx="35">
                  <c:v>3050.56</c:v>
                </c:pt>
                <c:pt idx="36">
                  <c:v>3050.56</c:v>
                </c:pt>
                <c:pt idx="37">
                  <c:v>3050.56</c:v>
                </c:pt>
                <c:pt idx="38">
                  <c:v>3050.56</c:v>
                </c:pt>
                <c:pt idx="39">
                  <c:v>3050.56</c:v>
                </c:pt>
                <c:pt idx="40">
                  <c:v>3050.56</c:v>
                </c:pt>
                <c:pt idx="41">
                  <c:v>3050.56</c:v>
                </c:pt>
                <c:pt idx="42">
                  <c:v>3050.56</c:v>
                </c:pt>
                <c:pt idx="43">
                  <c:v>3050.56</c:v>
                </c:pt>
                <c:pt idx="44">
                  <c:v>3050.56</c:v>
                </c:pt>
                <c:pt idx="45">
                  <c:v>3050.56</c:v>
                </c:pt>
                <c:pt idx="46">
                  <c:v>3050.56</c:v>
                </c:pt>
                <c:pt idx="47">
                  <c:v>3050.56</c:v>
                </c:pt>
                <c:pt idx="48">
                  <c:v>3050.56</c:v>
                </c:pt>
                <c:pt idx="49">
                  <c:v>3050.56</c:v>
                </c:pt>
                <c:pt idx="50">
                  <c:v>3050.56</c:v>
                </c:pt>
                <c:pt idx="51">
                  <c:v>3050.56</c:v>
                </c:pt>
                <c:pt idx="52">
                  <c:v>3050.56</c:v>
                </c:pt>
                <c:pt idx="53">
                  <c:v>3050.56</c:v>
                </c:pt>
                <c:pt idx="54">
                  <c:v>3050.56</c:v>
                </c:pt>
                <c:pt idx="55">
                  <c:v>3050.56</c:v>
                </c:pt>
                <c:pt idx="56">
                  <c:v>3050.56</c:v>
                </c:pt>
                <c:pt idx="57">
                  <c:v>3050.56</c:v>
                </c:pt>
                <c:pt idx="58">
                  <c:v>3050.56</c:v>
                </c:pt>
                <c:pt idx="59">
                  <c:v>3050.56</c:v>
                </c:pt>
                <c:pt idx="60">
                  <c:v>3050.56</c:v>
                </c:pt>
                <c:pt idx="61">
                  <c:v>3050.56</c:v>
                </c:pt>
                <c:pt idx="62">
                  <c:v>3050.56</c:v>
                </c:pt>
                <c:pt idx="63">
                  <c:v>3050.56</c:v>
                </c:pt>
                <c:pt idx="64">
                  <c:v>3050.56</c:v>
                </c:pt>
                <c:pt idx="65">
                  <c:v>3050.56</c:v>
                </c:pt>
                <c:pt idx="66">
                  <c:v>3050.56</c:v>
                </c:pt>
                <c:pt idx="67">
                  <c:v>3050.56</c:v>
                </c:pt>
                <c:pt idx="68">
                  <c:v>3050.56</c:v>
                </c:pt>
                <c:pt idx="69">
                  <c:v>3050.56</c:v>
                </c:pt>
                <c:pt idx="70">
                  <c:v>3050.56</c:v>
                </c:pt>
                <c:pt idx="71">
                  <c:v>3050.56</c:v>
                </c:pt>
                <c:pt idx="72">
                  <c:v>3050.56</c:v>
                </c:pt>
                <c:pt idx="73">
                  <c:v>3050.56</c:v>
                </c:pt>
                <c:pt idx="74">
                  <c:v>3050.56</c:v>
                </c:pt>
                <c:pt idx="75">
                  <c:v>3050.56</c:v>
                </c:pt>
                <c:pt idx="76">
                  <c:v>3050.56</c:v>
                </c:pt>
                <c:pt idx="77">
                  <c:v>3050.56</c:v>
                </c:pt>
                <c:pt idx="78">
                  <c:v>3050.56</c:v>
                </c:pt>
                <c:pt idx="79">
                  <c:v>3050.56</c:v>
                </c:pt>
                <c:pt idx="80">
                  <c:v>3047.8</c:v>
                </c:pt>
                <c:pt idx="81">
                  <c:v>3047.8</c:v>
                </c:pt>
                <c:pt idx="82">
                  <c:v>3047.8</c:v>
                </c:pt>
                <c:pt idx="83">
                  <c:v>3047.8</c:v>
                </c:pt>
                <c:pt idx="84">
                  <c:v>3047.8</c:v>
                </c:pt>
                <c:pt idx="85">
                  <c:v>3047.8</c:v>
                </c:pt>
                <c:pt idx="86">
                  <c:v>3043.37</c:v>
                </c:pt>
                <c:pt idx="87">
                  <c:v>3032.6</c:v>
                </c:pt>
                <c:pt idx="88">
                  <c:v>3016.63</c:v>
                </c:pt>
                <c:pt idx="89">
                  <c:v>3003.69</c:v>
                </c:pt>
                <c:pt idx="90">
                  <c:v>2989.49</c:v>
                </c:pt>
                <c:pt idx="91">
                  <c:v>2979.22</c:v>
                </c:pt>
                <c:pt idx="92">
                  <c:v>2964.17</c:v>
                </c:pt>
                <c:pt idx="93">
                  <c:v>2954.81</c:v>
                </c:pt>
                <c:pt idx="94">
                  <c:v>2944.21</c:v>
                </c:pt>
                <c:pt idx="95">
                  <c:v>2935.74</c:v>
                </c:pt>
                <c:pt idx="96">
                  <c:v>2927.71</c:v>
                </c:pt>
                <c:pt idx="97">
                  <c:v>2920.1</c:v>
                </c:pt>
                <c:pt idx="98">
                  <c:v>2912.91</c:v>
                </c:pt>
                <c:pt idx="99">
                  <c:v>2906.14</c:v>
                </c:pt>
                <c:pt idx="100">
                  <c:v>2899.76</c:v>
                </c:pt>
                <c:pt idx="101">
                  <c:v>2893.78</c:v>
                </c:pt>
                <c:pt idx="102">
                  <c:v>2888.19</c:v>
                </c:pt>
                <c:pt idx="103">
                  <c:v>2882.98</c:v>
                </c:pt>
                <c:pt idx="104">
                  <c:v>2878.14</c:v>
                </c:pt>
                <c:pt idx="105">
                  <c:v>2873.66</c:v>
                </c:pt>
                <c:pt idx="106">
                  <c:v>2869.53</c:v>
                </c:pt>
                <c:pt idx="107">
                  <c:v>2865.76</c:v>
                </c:pt>
                <c:pt idx="108">
                  <c:v>2862.32</c:v>
                </c:pt>
                <c:pt idx="109">
                  <c:v>2854.88</c:v>
                </c:pt>
                <c:pt idx="110">
                  <c:v>2850.44</c:v>
                </c:pt>
                <c:pt idx="111">
                  <c:v>2846.25</c:v>
                </c:pt>
                <c:pt idx="112">
                  <c:v>2842.32</c:v>
                </c:pt>
                <c:pt idx="113">
                  <c:v>2838.64</c:v>
                </c:pt>
                <c:pt idx="114">
                  <c:v>2835.21</c:v>
                </c:pt>
                <c:pt idx="115">
                  <c:v>2832.04</c:v>
                </c:pt>
                <c:pt idx="116">
                  <c:v>2829.13</c:v>
                </c:pt>
                <c:pt idx="117">
                  <c:v>2826.46</c:v>
                </c:pt>
                <c:pt idx="118">
                  <c:v>2824.05</c:v>
                </c:pt>
                <c:pt idx="119">
                  <c:v>2821.88</c:v>
                </c:pt>
                <c:pt idx="120">
                  <c:v>2819.97</c:v>
                </c:pt>
                <c:pt idx="121">
                  <c:v>2818.3</c:v>
                </c:pt>
                <c:pt idx="122">
                  <c:v>2816.88</c:v>
                </c:pt>
                <c:pt idx="123">
                  <c:v>2815.7</c:v>
                </c:pt>
                <c:pt idx="124">
                  <c:v>2814.77</c:v>
                </c:pt>
                <c:pt idx="125">
                  <c:v>2814.08</c:v>
                </c:pt>
                <c:pt idx="126">
                  <c:v>2808.09</c:v>
                </c:pt>
                <c:pt idx="127">
                  <c:v>2807.88</c:v>
                </c:pt>
                <c:pt idx="128">
                  <c:v>2802.34</c:v>
                </c:pt>
                <c:pt idx="129">
                  <c:v>2802.61</c:v>
                </c:pt>
                <c:pt idx="130">
                  <c:v>2799.39</c:v>
                </c:pt>
                <c:pt idx="131">
                  <c:v>2798.26</c:v>
                </c:pt>
                <c:pt idx="132">
                  <c:v>2799.22</c:v>
                </c:pt>
                <c:pt idx="133">
                  <c:v>2794.82</c:v>
                </c:pt>
                <c:pt idx="134">
                  <c:v>2796.23</c:v>
                </c:pt>
                <c:pt idx="135">
                  <c:v>2797.87</c:v>
                </c:pt>
                <c:pt idx="136">
                  <c:v>2799.72</c:v>
                </c:pt>
                <c:pt idx="137">
                  <c:v>2801.79</c:v>
                </c:pt>
                <c:pt idx="138">
                  <c:v>2804.07</c:v>
                </c:pt>
                <c:pt idx="139">
                  <c:v>2806.56</c:v>
                </c:pt>
                <c:pt idx="140">
                  <c:v>2809.26</c:v>
                </c:pt>
                <c:pt idx="141">
                  <c:v>2812.16</c:v>
                </c:pt>
                <c:pt idx="142">
                  <c:v>2815.26</c:v>
                </c:pt>
                <c:pt idx="143">
                  <c:v>2818.55</c:v>
                </c:pt>
                <c:pt idx="144">
                  <c:v>2822.04</c:v>
                </c:pt>
                <c:pt idx="145">
                  <c:v>2825.71</c:v>
                </c:pt>
                <c:pt idx="146">
                  <c:v>2829.56</c:v>
                </c:pt>
                <c:pt idx="147">
                  <c:v>2833.59</c:v>
                </c:pt>
                <c:pt idx="148">
                  <c:v>2837.79</c:v>
                </c:pt>
                <c:pt idx="149">
                  <c:v>2842.16</c:v>
                </c:pt>
                <c:pt idx="150">
                  <c:v>2846.69</c:v>
                </c:pt>
                <c:pt idx="151">
                  <c:v>2851.38</c:v>
                </c:pt>
                <c:pt idx="152">
                  <c:v>2850.74</c:v>
                </c:pt>
                <c:pt idx="153">
                  <c:v>2855.73</c:v>
                </c:pt>
                <c:pt idx="154">
                  <c:v>2859.03</c:v>
                </c:pt>
                <c:pt idx="155">
                  <c:v>2860.66</c:v>
                </c:pt>
                <c:pt idx="156">
                  <c:v>2866.05</c:v>
                </c:pt>
                <c:pt idx="157">
                  <c:v>2866.11</c:v>
                </c:pt>
                <c:pt idx="158">
                  <c:v>2871.74</c:v>
                </c:pt>
                <c:pt idx="159">
                  <c:v>2872.03</c:v>
                </c:pt>
                <c:pt idx="160">
                  <c:v>2877.87</c:v>
                </c:pt>
                <c:pt idx="161">
                  <c:v>2883.79</c:v>
                </c:pt>
                <c:pt idx="162">
                  <c:v>2889.79</c:v>
                </c:pt>
                <c:pt idx="163">
                  <c:v>2895.85</c:v>
                </c:pt>
                <c:pt idx="164">
                  <c:v>2901.96</c:v>
                </c:pt>
                <c:pt idx="165">
                  <c:v>2908.12</c:v>
                </c:pt>
                <c:pt idx="166">
                  <c:v>2914.31</c:v>
                </c:pt>
                <c:pt idx="167">
                  <c:v>2920.53</c:v>
                </c:pt>
                <c:pt idx="168">
                  <c:v>2926.75</c:v>
                </c:pt>
                <c:pt idx="169">
                  <c:v>2932.96</c:v>
                </c:pt>
                <c:pt idx="170">
                  <c:v>2939.16</c:v>
                </c:pt>
                <c:pt idx="171">
                  <c:v>2943.59</c:v>
                </c:pt>
                <c:pt idx="172">
                  <c:v>2947.76</c:v>
                </c:pt>
                <c:pt idx="173">
                  <c:v>2952.48</c:v>
                </c:pt>
                <c:pt idx="174">
                  <c:v>2957.76</c:v>
                </c:pt>
                <c:pt idx="175">
                  <c:v>2963.65</c:v>
                </c:pt>
                <c:pt idx="176">
                  <c:v>2970.17</c:v>
                </c:pt>
                <c:pt idx="177">
                  <c:v>2977.36</c:v>
                </c:pt>
                <c:pt idx="178">
                  <c:v>2985.25</c:v>
                </c:pt>
                <c:pt idx="179">
                  <c:v>2988.55</c:v>
                </c:pt>
                <c:pt idx="180">
                  <c:v>2988.55</c:v>
                </c:pt>
                <c:pt idx="181">
                  <c:v>2988.55</c:v>
                </c:pt>
                <c:pt idx="182">
                  <c:v>2988.55</c:v>
                </c:pt>
                <c:pt idx="183">
                  <c:v>2988.55</c:v>
                </c:pt>
                <c:pt idx="184">
                  <c:v>2988.55</c:v>
                </c:pt>
                <c:pt idx="185">
                  <c:v>2988.55</c:v>
                </c:pt>
                <c:pt idx="186">
                  <c:v>2988.55</c:v>
                </c:pt>
                <c:pt idx="187">
                  <c:v>2988.55</c:v>
                </c:pt>
                <c:pt idx="188">
                  <c:v>2988.55</c:v>
                </c:pt>
                <c:pt idx="189">
                  <c:v>2988.55</c:v>
                </c:pt>
                <c:pt idx="190">
                  <c:v>2988.55</c:v>
                </c:pt>
                <c:pt idx="191">
                  <c:v>2988.55</c:v>
                </c:pt>
                <c:pt idx="192">
                  <c:v>2988.55</c:v>
                </c:pt>
                <c:pt idx="193">
                  <c:v>2988.55</c:v>
                </c:pt>
                <c:pt idx="194">
                  <c:v>2988.55</c:v>
                </c:pt>
                <c:pt idx="195">
                  <c:v>3015.78</c:v>
                </c:pt>
                <c:pt idx="196">
                  <c:v>3011.38</c:v>
                </c:pt>
                <c:pt idx="197">
                  <c:v>3005.69</c:v>
                </c:pt>
                <c:pt idx="198">
                  <c:v>3008.01</c:v>
                </c:pt>
                <c:pt idx="199">
                  <c:v>3009.63</c:v>
                </c:pt>
                <c:pt idx="200">
                  <c:v>3004.65</c:v>
                </c:pt>
                <c:pt idx="201">
                  <c:v>3000.11</c:v>
                </c:pt>
                <c:pt idx="202">
                  <c:v>2996.3</c:v>
                </c:pt>
                <c:pt idx="203">
                  <c:v>2993.43</c:v>
                </c:pt>
                <c:pt idx="204">
                  <c:v>2991.09</c:v>
                </c:pt>
                <c:pt idx="205">
                  <c:v>2989.46</c:v>
                </c:pt>
                <c:pt idx="206">
                  <c:v>2988.55</c:v>
                </c:pt>
                <c:pt idx="207">
                  <c:v>2988.55</c:v>
                </c:pt>
                <c:pt idx="208">
                  <c:v>2988.55</c:v>
                </c:pt>
                <c:pt idx="209">
                  <c:v>2988.55</c:v>
                </c:pt>
                <c:pt idx="210">
                  <c:v>2988.55</c:v>
                </c:pt>
                <c:pt idx="211">
                  <c:v>2988.55</c:v>
                </c:pt>
                <c:pt idx="212">
                  <c:v>2988.55</c:v>
                </c:pt>
                <c:pt idx="213">
                  <c:v>2988.55</c:v>
                </c:pt>
                <c:pt idx="214">
                  <c:v>2988.55</c:v>
                </c:pt>
                <c:pt idx="215">
                  <c:v>2988.55</c:v>
                </c:pt>
                <c:pt idx="216">
                  <c:v>2988.55</c:v>
                </c:pt>
                <c:pt idx="217">
                  <c:v>2988.55</c:v>
                </c:pt>
                <c:pt idx="218">
                  <c:v>2988.55</c:v>
                </c:pt>
                <c:pt idx="219">
                  <c:v>2988.55</c:v>
                </c:pt>
                <c:pt idx="220">
                  <c:v>2988.55</c:v>
                </c:pt>
                <c:pt idx="221">
                  <c:v>2988.55</c:v>
                </c:pt>
                <c:pt idx="222">
                  <c:v>2988.55</c:v>
                </c:pt>
                <c:pt idx="223">
                  <c:v>2988.55</c:v>
                </c:pt>
                <c:pt idx="224">
                  <c:v>2988.55</c:v>
                </c:pt>
                <c:pt idx="225">
                  <c:v>2988.55</c:v>
                </c:pt>
                <c:pt idx="226">
                  <c:v>2988.55</c:v>
                </c:pt>
                <c:pt idx="227">
                  <c:v>2988.55</c:v>
                </c:pt>
                <c:pt idx="228">
                  <c:v>2988.55</c:v>
                </c:pt>
                <c:pt idx="229">
                  <c:v>2988.55</c:v>
                </c:pt>
                <c:pt idx="230">
                  <c:v>2988.55</c:v>
                </c:pt>
                <c:pt idx="231">
                  <c:v>2988.55</c:v>
                </c:pt>
                <c:pt idx="232">
                  <c:v>2988.55</c:v>
                </c:pt>
                <c:pt idx="233">
                  <c:v>2988.55</c:v>
                </c:pt>
                <c:pt idx="234">
                  <c:v>2988.55</c:v>
                </c:pt>
                <c:pt idx="235">
                  <c:v>2988.55</c:v>
                </c:pt>
                <c:pt idx="236">
                  <c:v>2988.55</c:v>
                </c:pt>
                <c:pt idx="237">
                  <c:v>2988.55</c:v>
                </c:pt>
                <c:pt idx="238">
                  <c:v>2988.55</c:v>
                </c:pt>
                <c:pt idx="239">
                  <c:v>2988.55</c:v>
                </c:pt>
                <c:pt idx="240">
                  <c:v>2988.55</c:v>
                </c:pt>
                <c:pt idx="241">
                  <c:v>2988.55</c:v>
                </c:pt>
                <c:pt idx="242">
                  <c:v>2988.55</c:v>
                </c:pt>
                <c:pt idx="243">
                  <c:v>2988.55</c:v>
                </c:pt>
                <c:pt idx="244">
                  <c:v>2988.55</c:v>
                </c:pt>
                <c:pt idx="245">
                  <c:v>2988.55</c:v>
                </c:pt>
                <c:pt idx="246">
                  <c:v>2988.55</c:v>
                </c:pt>
                <c:pt idx="247">
                  <c:v>2988.55</c:v>
                </c:pt>
                <c:pt idx="248">
                  <c:v>2988.55</c:v>
                </c:pt>
                <c:pt idx="249">
                  <c:v>2988.55</c:v>
                </c:pt>
                <c:pt idx="250">
                  <c:v>2988.55</c:v>
                </c:pt>
                <c:pt idx="251">
                  <c:v>2987.67</c:v>
                </c:pt>
                <c:pt idx="252">
                  <c:v>2986.8</c:v>
                </c:pt>
                <c:pt idx="253">
                  <c:v>2985.05</c:v>
                </c:pt>
                <c:pt idx="254">
                  <c:v>2983.3</c:v>
                </c:pt>
                <c:pt idx="255">
                  <c:v>2980.97</c:v>
                </c:pt>
                <c:pt idx="256">
                  <c:v>2979.21</c:v>
                </c:pt>
                <c:pt idx="257">
                  <c:v>2977.75</c:v>
                </c:pt>
                <c:pt idx="258">
                  <c:v>2978.74</c:v>
                </c:pt>
                <c:pt idx="259">
                  <c:v>2980.01</c:v>
                </c:pt>
                <c:pt idx="260">
                  <c:v>2980.93</c:v>
                </c:pt>
                <c:pt idx="261">
                  <c:v>2981.77</c:v>
                </c:pt>
                <c:pt idx="262">
                  <c:v>2983.38</c:v>
                </c:pt>
                <c:pt idx="263">
                  <c:v>2983.78</c:v>
                </c:pt>
                <c:pt idx="264">
                  <c:v>2985.05</c:v>
                </c:pt>
                <c:pt idx="265">
                  <c:v>2986.8</c:v>
                </c:pt>
                <c:pt idx="266">
                  <c:v>2987.67</c:v>
                </c:pt>
                <c:pt idx="267">
                  <c:v>2988.55</c:v>
                </c:pt>
                <c:pt idx="268">
                  <c:v>2988.55</c:v>
                </c:pt>
                <c:pt idx="269">
                  <c:v>2988.55</c:v>
                </c:pt>
                <c:pt idx="270">
                  <c:v>2988.55</c:v>
                </c:pt>
                <c:pt idx="271">
                  <c:v>2988.55</c:v>
                </c:pt>
                <c:pt idx="272">
                  <c:v>2988.55</c:v>
                </c:pt>
                <c:pt idx="273">
                  <c:v>2988.55</c:v>
                </c:pt>
                <c:pt idx="274">
                  <c:v>2994.96</c:v>
                </c:pt>
                <c:pt idx="275">
                  <c:v>2992.8</c:v>
                </c:pt>
                <c:pt idx="276">
                  <c:v>2990.24</c:v>
                </c:pt>
                <c:pt idx="277">
                  <c:v>2990.65</c:v>
                </c:pt>
                <c:pt idx="278">
                  <c:v>2990.65</c:v>
                </c:pt>
                <c:pt idx="279">
                  <c:v>2990.65</c:v>
                </c:pt>
                <c:pt idx="280">
                  <c:v>2989.58</c:v>
                </c:pt>
                <c:pt idx="281">
                  <c:v>2988.87</c:v>
                </c:pt>
                <c:pt idx="282">
                  <c:v>2988.58</c:v>
                </c:pt>
                <c:pt idx="283">
                  <c:v>2988.55</c:v>
                </c:pt>
                <c:pt idx="284">
                  <c:v>2988.55</c:v>
                </c:pt>
                <c:pt idx="285">
                  <c:v>2988.55</c:v>
                </c:pt>
                <c:pt idx="286">
                  <c:v>2988.55</c:v>
                </c:pt>
                <c:pt idx="287">
                  <c:v>2987.82</c:v>
                </c:pt>
                <c:pt idx="288">
                  <c:v>2986.4</c:v>
                </c:pt>
                <c:pt idx="289">
                  <c:v>2985.29</c:v>
                </c:pt>
                <c:pt idx="290">
                  <c:v>2984.45</c:v>
                </c:pt>
                <c:pt idx="291">
                  <c:v>2983.99</c:v>
                </c:pt>
                <c:pt idx="292">
                  <c:v>2983.72</c:v>
                </c:pt>
                <c:pt idx="293">
                  <c:v>2983.59</c:v>
                </c:pt>
                <c:pt idx="294">
                  <c:v>2983.51</c:v>
                </c:pt>
                <c:pt idx="295">
                  <c:v>2983.5</c:v>
                </c:pt>
                <c:pt idx="296">
                  <c:v>2984.35</c:v>
                </c:pt>
                <c:pt idx="297">
                  <c:v>2985.17</c:v>
                </c:pt>
                <c:pt idx="298">
                  <c:v>2985.97</c:v>
                </c:pt>
                <c:pt idx="299">
                  <c:v>2986.8</c:v>
                </c:pt>
                <c:pt idx="300">
                  <c:v>2987.67</c:v>
                </c:pt>
                <c:pt idx="301">
                  <c:v>2988.55</c:v>
                </c:pt>
                <c:pt idx="302">
                  <c:v>2988.55</c:v>
                </c:pt>
                <c:pt idx="303">
                  <c:v>2988.55</c:v>
                </c:pt>
                <c:pt idx="304">
                  <c:v>2988.55</c:v>
                </c:pt>
                <c:pt idx="305">
                  <c:v>2988.55</c:v>
                </c:pt>
                <c:pt idx="306">
                  <c:v>2988.55</c:v>
                </c:pt>
                <c:pt idx="307">
                  <c:v>2988.55</c:v>
                </c:pt>
                <c:pt idx="308">
                  <c:v>2988.55</c:v>
                </c:pt>
                <c:pt idx="309">
                  <c:v>2988.55</c:v>
                </c:pt>
                <c:pt idx="310">
                  <c:v>2988.55</c:v>
                </c:pt>
                <c:pt idx="311">
                  <c:v>2988.55</c:v>
                </c:pt>
                <c:pt idx="312">
                  <c:v>2988.55</c:v>
                </c:pt>
                <c:pt idx="313">
                  <c:v>2988.55</c:v>
                </c:pt>
                <c:pt idx="314">
                  <c:v>2988.55</c:v>
                </c:pt>
                <c:pt idx="315">
                  <c:v>2988.55</c:v>
                </c:pt>
                <c:pt idx="316">
                  <c:v>2988.55</c:v>
                </c:pt>
                <c:pt idx="317">
                  <c:v>2988.55</c:v>
                </c:pt>
                <c:pt idx="318">
                  <c:v>2989.42</c:v>
                </c:pt>
                <c:pt idx="319">
                  <c:v>2990.29</c:v>
                </c:pt>
                <c:pt idx="320">
                  <c:v>2992.03</c:v>
                </c:pt>
                <c:pt idx="321">
                  <c:v>2993.78</c:v>
                </c:pt>
                <c:pt idx="322">
                  <c:v>2996.1</c:v>
                </c:pt>
                <c:pt idx="323">
                  <c:v>2998.71</c:v>
                </c:pt>
                <c:pt idx="324">
                  <c:v>3000.45</c:v>
                </c:pt>
                <c:pt idx="325">
                  <c:v>3003.05</c:v>
                </c:pt>
                <c:pt idx="326">
                  <c:v>3004.78</c:v>
                </c:pt>
                <c:pt idx="327">
                  <c:v>3006.52</c:v>
                </c:pt>
                <c:pt idx="328">
                  <c:v>3008.54</c:v>
                </c:pt>
                <c:pt idx="329">
                  <c:v>3010.56</c:v>
                </c:pt>
                <c:pt idx="330">
                  <c:v>3013.15</c:v>
                </c:pt>
                <c:pt idx="331">
                  <c:v>3014.88</c:v>
                </c:pt>
                <c:pt idx="332">
                  <c:v>3017.46</c:v>
                </c:pt>
                <c:pt idx="333">
                  <c:v>3020.05</c:v>
                </c:pt>
                <c:pt idx="334">
                  <c:v>3022.63</c:v>
                </c:pt>
                <c:pt idx="335">
                  <c:v>3024.92</c:v>
                </c:pt>
                <c:pt idx="336">
                  <c:v>3026.64</c:v>
                </c:pt>
                <c:pt idx="337">
                  <c:v>3028.36</c:v>
                </c:pt>
                <c:pt idx="338">
                  <c:v>3029.22</c:v>
                </c:pt>
                <c:pt idx="339">
                  <c:v>3030.07</c:v>
                </c:pt>
                <c:pt idx="340">
                  <c:v>3030.07</c:v>
                </c:pt>
                <c:pt idx="341">
                  <c:v>3030.07</c:v>
                </c:pt>
                <c:pt idx="342">
                  <c:v>3030.07</c:v>
                </c:pt>
                <c:pt idx="343">
                  <c:v>3030.07</c:v>
                </c:pt>
                <c:pt idx="344">
                  <c:v>3030.07</c:v>
                </c:pt>
                <c:pt idx="345">
                  <c:v>3030.07</c:v>
                </c:pt>
                <c:pt idx="346">
                  <c:v>3030.07</c:v>
                </c:pt>
                <c:pt idx="347">
                  <c:v>3030.07</c:v>
                </c:pt>
                <c:pt idx="348">
                  <c:v>3030.07</c:v>
                </c:pt>
                <c:pt idx="349">
                  <c:v>3030.07</c:v>
                </c:pt>
                <c:pt idx="350">
                  <c:v>3030.07</c:v>
                </c:pt>
                <c:pt idx="351">
                  <c:v>3030.07</c:v>
                </c:pt>
                <c:pt idx="352">
                  <c:v>3030.07</c:v>
                </c:pt>
                <c:pt idx="353">
                  <c:v>3030.07</c:v>
                </c:pt>
                <c:pt idx="354">
                  <c:v>3030.07</c:v>
                </c:pt>
                <c:pt idx="355">
                  <c:v>3030.07</c:v>
                </c:pt>
                <c:pt idx="356">
                  <c:v>3030.07</c:v>
                </c:pt>
                <c:pt idx="357">
                  <c:v>3030.07</c:v>
                </c:pt>
                <c:pt idx="358">
                  <c:v>3030.07</c:v>
                </c:pt>
                <c:pt idx="359">
                  <c:v>3030.13</c:v>
                </c:pt>
                <c:pt idx="360">
                  <c:v>3030.15</c:v>
                </c:pt>
                <c:pt idx="361">
                  <c:v>3030.28</c:v>
                </c:pt>
                <c:pt idx="362">
                  <c:v>3030.17</c:v>
                </c:pt>
                <c:pt idx="363">
                  <c:v>3030.1</c:v>
                </c:pt>
                <c:pt idx="364">
                  <c:v>3030.1</c:v>
                </c:pt>
                <c:pt idx="365">
                  <c:v>3030.1</c:v>
                </c:pt>
                <c:pt idx="366">
                  <c:v>3030.1</c:v>
                </c:pt>
                <c:pt idx="367">
                  <c:v>3030.1</c:v>
                </c:pt>
                <c:pt idx="368">
                  <c:v>3030.1</c:v>
                </c:pt>
                <c:pt idx="369">
                  <c:v>3030.08</c:v>
                </c:pt>
                <c:pt idx="370">
                  <c:v>3030.07</c:v>
                </c:pt>
                <c:pt idx="371">
                  <c:v>3030.07</c:v>
                </c:pt>
                <c:pt idx="372">
                  <c:v>3030.07</c:v>
                </c:pt>
                <c:pt idx="373">
                  <c:v>3030.07</c:v>
                </c:pt>
                <c:pt idx="374">
                  <c:v>3023.03</c:v>
                </c:pt>
                <c:pt idx="375">
                  <c:v>3010.82</c:v>
                </c:pt>
                <c:pt idx="376">
                  <c:v>2999.11</c:v>
                </c:pt>
                <c:pt idx="377">
                  <c:v>2987.89</c:v>
                </c:pt>
                <c:pt idx="378">
                  <c:v>2977.16</c:v>
                </c:pt>
                <c:pt idx="379">
                  <c:v>2966.9</c:v>
                </c:pt>
                <c:pt idx="380">
                  <c:v>2957.11</c:v>
                </c:pt>
                <c:pt idx="381">
                  <c:v>2947.77</c:v>
                </c:pt>
                <c:pt idx="382">
                  <c:v>2938.89</c:v>
                </c:pt>
                <c:pt idx="383">
                  <c:v>2930.45</c:v>
                </c:pt>
                <c:pt idx="384">
                  <c:v>2922.44</c:v>
                </c:pt>
                <c:pt idx="385">
                  <c:v>2914.86</c:v>
                </c:pt>
                <c:pt idx="386">
                  <c:v>2907.7</c:v>
                </c:pt>
                <c:pt idx="387">
                  <c:v>2900.95</c:v>
                </c:pt>
                <c:pt idx="388">
                  <c:v>2894.6</c:v>
                </c:pt>
                <c:pt idx="389">
                  <c:v>2888.65</c:v>
                </c:pt>
                <c:pt idx="390">
                  <c:v>2883.08</c:v>
                </c:pt>
                <c:pt idx="391">
                  <c:v>2877.89</c:v>
                </c:pt>
                <c:pt idx="392">
                  <c:v>2873.07</c:v>
                </c:pt>
                <c:pt idx="393">
                  <c:v>2868.61</c:v>
                </c:pt>
                <c:pt idx="394">
                  <c:v>2864.51</c:v>
                </c:pt>
                <c:pt idx="395">
                  <c:v>2860.76</c:v>
                </c:pt>
                <c:pt idx="396">
                  <c:v>2857.34</c:v>
                </c:pt>
                <c:pt idx="397">
                  <c:v>2853.69</c:v>
                </c:pt>
                <c:pt idx="398">
                  <c:v>2849.26</c:v>
                </c:pt>
                <c:pt idx="399">
                  <c:v>2845.08</c:v>
                </c:pt>
                <c:pt idx="400">
                  <c:v>2841.16</c:v>
                </c:pt>
                <c:pt idx="401">
                  <c:v>2837.49</c:v>
                </c:pt>
                <c:pt idx="402">
                  <c:v>2834.08</c:v>
                </c:pt>
                <c:pt idx="403">
                  <c:v>2830.92</c:v>
                </c:pt>
                <c:pt idx="404">
                  <c:v>2828.01</c:v>
                </c:pt>
                <c:pt idx="405">
                  <c:v>2825.36</c:v>
                </c:pt>
                <c:pt idx="406">
                  <c:v>2822.95</c:v>
                </c:pt>
                <c:pt idx="407">
                  <c:v>2820.8</c:v>
                </c:pt>
                <c:pt idx="408">
                  <c:v>2818.89</c:v>
                </c:pt>
                <c:pt idx="409">
                  <c:v>2816.31</c:v>
                </c:pt>
                <c:pt idx="410">
                  <c:v>2813.97</c:v>
                </c:pt>
                <c:pt idx="411">
                  <c:v>2811.57</c:v>
                </c:pt>
                <c:pt idx="412">
                  <c:v>2808.8</c:v>
                </c:pt>
                <c:pt idx="413">
                  <c:v>2805.64</c:v>
                </c:pt>
                <c:pt idx="414">
                  <c:v>2802.42</c:v>
                </c:pt>
                <c:pt idx="415">
                  <c:v>2800.36</c:v>
                </c:pt>
                <c:pt idx="416">
                  <c:v>2797.6</c:v>
                </c:pt>
                <c:pt idx="417">
                  <c:v>2795.39</c:v>
                </c:pt>
                <c:pt idx="418">
                  <c:v>2794.03</c:v>
                </c:pt>
                <c:pt idx="419">
                  <c:v>2792.59</c:v>
                </c:pt>
                <c:pt idx="420">
                  <c:v>2791.69</c:v>
                </c:pt>
                <c:pt idx="421">
                  <c:v>2790.09</c:v>
                </c:pt>
                <c:pt idx="422">
                  <c:v>2789.64</c:v>
                </c:pt>
                <c:pt idx="423">
                  <c:v>2788.79</c:v>
                </c:pt>
                <c:pt idx="424">
                  <c:v>2787.85</c:v>
                </c:pt>
                <c:pt idx="425">
                  <c:v>2787.13</c:v>
                </c:pt>
                <c:pt idx="426">
                  <c:v>2786.62</c:v>
                </c:pt>
                <c:pt idx="427">
                  <c:v>2787.26</c:v>
                </c:pt>
                <c:pt idx="428">
                  <c:v>2789.05</c:v>
                </c:pt>
                <c:pt idx="429">
                  <c:v>2791.66</c:v>
                </c:pt>
                <c:pt idx="430">
                  <c:v>2795.1</c:v>
                </c:pt>
                <c:pt idx="431">
                  <c:v>2800.28</c:v>
                </c:pt>
                <c:pt idx="432">
                  <c:v>2805.65</c:v>
                </c:pt>
                <c:pt idx="433">
                  <c:v>2812.13</c:v>
                </c:pt>
                <c:pt idx="434">
                  <c:v>2817.85</c:v>
                </c:pt>
                <c:pt idx="435">
                  <c:v>2824.67</c:v>
                </c:pt>
                <c:pt idx="436">
                  <c:v>2831.34</c:v>
                </c:pt>
                <c:pt idx="437">
                  <c:v>2837.56</c:v>
                </c:pt>
                <c:pt idx="438">
                  <c:v>2843.93</c:v>
                </c:pt>
                <c:pt idx="439">
                  <c:v>2849.53</c:v>
                </c:pt>
                <c:pt idx="440">
                  <c:v>2855.29</c:v>
                </c:pt>
                <c:pt idx="441">
                  <c:v>2860.27</c:v>
                </c:pt>
                <c:pt idx="442">
                  <c:v>2865.39</c:v>
                </c:pt>
                <c:pt idx="443">
                  <c:v>2870.65</c:v>
                </c:pt>
                <c:pt idx="444">
                  <c:v>2876.02</c:v>
                </c:pt>
                <c:pt idx="445">
                  <c:v>2881.52</c:v>
                </c:pt>
                <c:pt idx="446">
                  <c:v>2887.12</c:v>
                </c:pt>
                <c:pt idx="447">
                  <c:v>2892.82</c:v>
                </c:pt>
                <c:pt idx="448">
                  <c:v>2898.62</c:v>
                </c:pt>
                <c:pt idx="449">
                  <c:v>2904.5</c:v>
                </c:pt>
                <c:pt idx="450">
                  <c:v>2910.45</c:v>
                </c:pt>
                <c:pt idx="451">
                  <c:v>2916.47</c:v>
                </c:pt>
                <c:pt idx="452">
                  <c:v>2922.55</c:v>
                </c:pt>
                <c:pt idx="453">
                  <c:v>2928.66</c:v>
                </c:pt>
                <c:pt idx="454">
                  <c:v>2934.81</c:v>
                </c:pt>
                <c:pt idx="455">
                  <c:v>2940.98</c:v>
                </c:pt>
                <c:pt idx="456">
                  <c:v>2947.16</c:v>
                </c:pt>
                <c:pt idx="457">
                  <c:v>2953.33</c:v>
                </c:pt>
                <c:pt idx="458">
                  <c:v>2959.48</c:v>
                </c:pt>
                <c:pt idx="459">
                  <c:v>2965.61</c:v>
                </c:pt>
                <c:pt idx="460">
                  <c:v>2970.44</c:v>
                </c:pt>
                <c:pt idx="461">
                  <c:v>2976.54</c:v>
                </c:pt>
                <c:pt idx="462">
                  <c:v>2982.23</c:v>
                </c:pt>
                <c:pt idx="463">
                  <c:v>2989.5</c:v>
                </c:pt>
                <c:pt idx="464">
                  <c:v>2995.25</c:v>
                </c:pt>
                <c:pt idx="465">
                  <c:v>3000.89</c:v>
                </c:pt>
                <c:pt idx="466">
                  <c:v>3006.39</c:v>
                </c:pt>
                <c:pt idx="467">
                  <c:v>3009.4</c:v>
                </c:pt>
                <c:pt idx="468">
                  <c:v>3009.4</c:v>
                </c:pt>
                <c:pt idx="469">
                  <c:v>3009.4</c:v>
                </c:pt>
                <c:pt idx="470">
                  <c:v>3009.4</c:v>
                </c:pt>
                <c:pt idx="471">
                  <c:v>3009.4</c:v>
                </c:pt>
                <c:pt idx="472">
                  <c:v>3009.4</c:v>
                </c:pt>
                <c:pt idx="473">
                  <c:v>3009.4</c:v>
                </c:pt>
                <c:pt idx="474">
                  <c:v>3009.4</c:v>
                </c:pt>
                <c:pt idx="475">
                  <c:v>3011.13</c:v>
                </c:pt>
                <c:pt idx="476">
                  <c:v>3012.86</c:v>
                </c:pt>
                <c:pt idx="477">
                  <c:v>3014.59</c:v>
                </c:pt>
                <c:pt idx="478">
                  <c:v>3016.89</c:v>
                </c:pt>
                <c:pt idx="479">
                  <c:v>3016.31</c:v>
                </c:pt>
                <c:pt idx="480">
                  <c:v>3016.1</c:v>
                </c:pt>
                <c:pt idx="481">
                  <c:v>3018.33</c:v>
                </c:pt>
                <c:pt idx="482">
                  <c:v>3020.05</c:v>
                </c:pt>
                <c:pt idx="483">
                  <c:v>3025.1</c:v>
                </c:pt>
                <c:pt idx="484">
                  <c:v>3026.91</c:v>
                </c:pt>
                <c:pt idx="485">
                  <c:v>3026.64</c:v>
                </c:pt>
                <c:pt idx="486">
                  <c:v>3028.36</c:v>
                </c:pt>
                <c:pt idx="487">
                  <c:v>3029.22</c:v>
                </c:pt>
                <c:pt idx="488">
                  <c:v>3030.07</c:v>
                </c:pt>
                <c:pt idx="489">
                  <c:v>3030.07</c:v>
                </c:pt>
                <c:pt idx="490">
                  <c:v>3030.07</c:v>
                </c:pt>
                <c:pt idx="491">
                  <c:v>3030.07</c:v>
                </c:pt>
                <c:pt idx="492">
                  <c:v>3030.07</c:v>
                </c:pt>
                <c:pt idx="493">
                  <c:v>3030.07</c:v>
                </c:pt>
                <c:pt idx="494">
                  <c:v>3030.07</c:v>
                </c:pt>
                <c:pt idx="495">
                  <c:v>3030.07</c:v>
                </c:pt>
                <c:pt idx="496">
                  <c:v>3030.07</c:v>
                </c:pt>
                <c:pt idx="497">
                  <c:v>3030.07</c:v>
                </c:pt>
                <c:pt idx="498">
                  <c:v>3030.07</c:v>
                </c:pt>
                <c:pt idx="499">
                  <c:v>3030.07</c:v>
                </c:pt>
                <c:pt idx="500">
                  <c:v>3030.07</c:v>
                </c:pt>
                <c:pt idx="501">
                  <c:v>3030.07</c:v>
                </c:pt>
                <c:pt idx="502">
                  <c:v>3030.07</c:v>
                </c:pt>
                <c:pt idx="503">
                  <c:v>3030.07</c:v>
                </c:pt>
                <c:pt idx="504">
                  <c:v>3030.07</c:v>
                </c:pt>
                <c:pt idx="505">
                  <c:v>3030.07</c:v>
                </c:pt>
                <c:pt idx="506">
                  <c:v>3030.07</c:v>
                </c:pt>
                <c:pt idx="507">
                  <c:v>3030.07</c:v>
                </c:pt>
                <c:pt idx="508">
                  <c:v>3030.93</c:v>
                </c:pt>
                <c:pt idx="509">
                  <c:v>3032.07</c:v>
                </c:pt>
                <c:pt idx="510">
                  <c:v>3033.79</c:v>
                </c:pt>
                <c:pt idx="511">
                  <c:v>3041.16</c:v>
                </c:pt>
                <c:pt idx="512">
                  <c:v>3048.72</c:v>
                </c:pt>
                <c:pt idx="513">
                  <c:v>3051.63</c:v>
                </c:pt>
                <c:pt idx="514">
                  <c:v>3053.17</c:v>
                </c:pt>
                <c:pt idx="515">
                  <c:v>3052.37</c:v>
                </c:pt>
                <c:pt idx="516">
                  <c:v>3050.45</c:v>
                </c:pt>
                <c:pt idx="517">
                  <c:v>3048.88</c:v>
                </c:pt>
                <c:pt idx="518">
                  <c:v>3049.73</c:v>
                </c:pt>
                <c:pt idx="519">
                  <c:v>3050.58</c:v>
                </c:pt>
                <c:pt idx="520">
                  <c:v>3050.58</c:v>
                </c:pt>
                <c:pt idx="521">
                  <c:v>3050.58</c:v>
                </c:pt>
                <c:pt idx="522">
                  <c:v>3050.58</c:v>
                </c:pt>
                <c:pt idx="523">
                  <c:v>3050.56</c:v>
                </c:pt>
                <c:pt idx="524">
                  <c:v>3050.56</c:v>
                </c:pt>
                <c:pt idx="525">
                  <c:v>3050.56</c:v>
                </c:pt>
                <c:pt idx="526">
                  <c:v>3050.56</c:v>
                </c:pt>
                <c:pt idx="527">
                  <c:v>3050.56</c:v>
                </c:pt>
                <c:pt idx="528">
                  <c:v>3052.92</c:v>
                </c:pt>
                <c:pt idx="529">
                  <c:v>3056.46</c:v>
                </c:pt>
                <c:pt idx="530">
                  <c:v>3058.81</c:v>
                </c:pt>
                <c:pt idx="531">
                  <c:v>3060.1</c:v>
                </c:pt>
                <c:pt idx="532">
                  <c:v>3061.11</c:v>
                </c:pt>
                <c:pt idx="533">
                  <c:v>3063.01</c:v>
                </c:pt>
                <c:pt idx="534">
                  <c:v>3064.01</c:v>
                </c:pt>
                <c:pt idx="535">
                  <c:v>3063.7</c:v>
                </c:pt>
                <c:pt idx="536">
                  <c:v>3063.24</c:v>
                </c:pt>
                <c:pt idx="537">
                  <c:v>3067.6</c:v>
                </c:pt>
                <c:pt idx="538">
                  <c:v>3069.06</c:v>
                </c:pt>
                <c:pt idx="539">
                  <c:v>3069.53</c:v>
                </c:pt>
                <c:pt idx="540">
                  <c:v>3069.66</c:v>
                </c:pt>
                <c:pt idx="541">
                  <c:v>3069.75</c:v>
                </c:pt>
                <c:pt idx="542">
                  <c:v>3069.22</c:v>
                </c:pt>
                <c:pt idx="543">
                  <c:v>3069.24</c:v>
                </c:pt>
                <c:pt idx="544">
                  <c:v>3069.34</c:v>
                </c:pt>
                <c:pt idx="545">
                  <c:v>3069.57</c:v>
                </c:pt>
                <c:pt idx="546">
                  <c:v>3069.87</c:v>
                </c:pt>
                <c:pt idx="547">
                  <c:v>3070.31</c:v>
                </c:pt>
                <c:pt idx="548">
                  <c:v>3070.88</c:v>
                </c:pt>
                <c:pt idx="549">
                  <c:v>3070.88</c:v>
                </c:pt>
                <c:pt idx="550">
                  <c:v>3070.88</c:v>
                </c:pt>
                <c:pt idx="551">
                  <c:v>3070.88</c:v>
                </c:pt>
                <c:pt idx="552">
                  <c:v>3070.84</c:v>
                </c:pt>
                <c:pt idx="553">
                  <c:v>3070.08</c:v>
                </c:pt>
                <c:pt idx="554">
                  <c:v>3069.6</c:v>
                </c:pt>
                <c:pt idx="555">
                  <c:v>3069.53</c:v>
                </c:pt>
                <c:pt idx="556">
                  <c:v>3070.57</c:v>
                </c:pt>
                <c:pt idx="557">
                  <c:v>3070.88</c:v>
                </c:pt>
                <c:pt idx="558">
                  <c:v>3070.88</c:v>
                </c:pt>
                <c:pt idx="559">
                  <c:v>3070.88</c:v>
                </c:pt>
                <c:pt idx="560">
                  <c:v>3070.88</c:v>
                </c:pt>
                <c:pt idx="561">
                  <c:v>3070.88</c:v>
                </c:pt>
                <c:pt idx="562">
                  <c:v>3070.88</c:v>
                </c:pt>
                <c:pt idx="563">
                  <c:v>3077.05</c:v>
                </c:pt>
                <c:pt idx="564">
                  <c:v>3079.27</c:v>
                </c:pt>
                <c:pt idx="565">
                  <c:v>3078.83</c:v>
                </c:pt>
                <c:pt idx="566">
                  <c:v>3080.56</c:v>
                </c:pt>
                <c:pt idx="567">
                  <c:v>3080.08</c:v>
                </c:pt>
                <c:pt idx="568">
                  <c:v>3079.58</c:v>
                </c:pt>
                <c:pt idx="569">
                  <c:v>3078.2</c:v>
                </c:pt>
                <c:pt idx="570">
                  <c:v>3078.35</c:v>
                </c:pt>
                <c:pt idx="571">
                  <c:v>3078.43</c:v>
                </c:pt>
                <c:pt idx="572">
                  <c:v>3078.32</c:v>
                </c:pt>
                <c:pt idx="573">
                  <c:v>3078.15</c:v>
                </c:pt>
                <c:pt idx="574">
                  <c:v>3078.21</c:v>
                </c:pt>
                <c:pt idx="575">
                  <c:v>3077.77</c:v>
                </c:pt>
                <c:pt idx="576">
                  <c:v>3077.35</c:v>
                </c:pt>
                <c:pt idx="577">
                  <c:v>3076.54</c:v>
                </c:pt>
                <c:pt idx="578">
                  <c:v>3075.15</c:v>
                </c:pt>
                <c:pt idx="579">
                  <c:v>3073.93</c:v>
                </c:pt>
                <c:pt idx="580">
                  <c:v>3073.73</c:v>
                </c:pt>
                <c:pt idx="581">
                  <c:v>3074.12</c:v>
                </c:pt>
                <c:pt idx="582">
                  <c:v>3075.24</c:v>
                </c:pt>
                <c:pt idx="583">
                  <c:v>3075.26</c:v>
                </c:pt>
                <c:pt idx="584">
                  <c:v>3075.35</c:v>
                </c:pt>
                <c:pt idx="585">
                  <c:v>3076.49</c:v>
                </c:pt>
                <c:pt idx="586">
                  <c:v>3076.99</c:v>
                </c:pt>
                <c:pt idx="587">
                  <c:v>3076.55</c:v>
                </c:pt>
                <c:pt idx="588">
                  <c:v>3077.64</c:v>
                </c:pt>
                <c:pt idx="589">
                  <c:v>3079.57</c:v>
                </c:pt>
                <c:pt idx="590">
                  <c:v>3081.25</c:v>
                </c:pt>
                <c:pt idx="591">
                  <c:v>3083.76</c:v>
                </c:pt>
                <c:pt idx="592">
                  <c:v>3086</c:v>
                </c:pt>
                <c:pt idx="593">
                  <c:v>3087.67</c:v>
                </c:pt>
                <c:pt idx="594">
                  <c:v>3089.34</c:v>
                </c:pt>
                <c:pt idx="595">
                  <c:v>3090.18</c:v>
                </c:pt>
                <c:pt idx="596">
                  <c:v>3091.02</c:v>
                </c:pt>
                <c:pt idx="597">
                  <c:v>3091.02</c:v>
                </c:pt>
                <c:pt idx="598">
                  <c:v>3091.02</c:v>
                </c:pt>
                <c:pt idx="599">
                  <c:v>3091.02</c:v>
                </c:pt>
                <c:pt idx="600">
                  <c:v>3091.02</c:v>
                </c:pt>
                <c:pt idx="601">
                  <c:v>3091.02</c:v>
                </c:pt>
                <c:pt idx="602">
                  <c:v>3091.02</c:v>
                </c:pt>
                <c:pt idx="603">
                  <c:v>3091.02</c:v>
                </c:pt>
                <c:pt idx="604">
                  <c:v>3091.02</c:v>
                </c:pt>
                <c:pt idx="605">
                  <c:v>3091.02</c:v>
                </c:pt>
                <c:pt idx="606">
                  <c:v>3091.02</c:v>
                </c:pt>
                <c:pt idx="607">
                  <c:v>3091.02</c:v>
                </c:pt>
                <c:pt idx="608">
                  <c:v>3091.02</c:v>
                </c:pt>
                <c:pt idx="609">
                  <c:v>3091.02</c:v>
                </c:pt>
                <c:pt idx="610">
                  <c:v>3091.02</c:v>
                </c:pt>
                <c:pt idx="611">
                  <c:v>3091.02</c:v>
                </c:pt>
                <c:pt idx="612">
                  <c:v>3091.02</c:v>
                </c:pt>
                <c:pt idx="613">
                  <c:v>3091.02</c:v>
                </c:pt>
                <c:pt idx="614">
                  <c:v>3091.02</c:v>
                </c:pt>
                <c:pt idx="615">
                  <c:v>3091.02</c:v>
                </c:pt>
                <c:pt idx="616">
                  <c:v>3091.02</c:v>
                </c:pt>
                <c:pt idx="617">
                  <c:v>3091.02</c:v>
                </c:pt>
                <c:pt idx="618">
                  <c:v>3091.02</c:v>
                </c:pt>
                <c:pt idx="619">
                  <c:v>3091.02</c:v>
                </c:pt>
                <c:pt idx="620">
                  <c:v>3091.02</c:v>
                </c:pt>
                <c:pt idx="621">
                  <c:v>3091.02</c:v>
                </c:pt>
                <c:pt idx="622">
                  <c:v>3091.02</c:v>
                </c:pt>
                <c:pt idx="623">
                  <c:v>3091.02</c:v>
                </c:pt>
                <c:pt idx="624">
                  <c:v>3091.02</c:v>
                </c:pt>
                <c:pt idx="625">
                  <c:v>3091.02</c:v>
                </c:pt>
                <c:pt idx="626">
                  <c:v>3127.51</c:v>
                </c:pt>
                <c:pt idx="627">
                  <c:v>3123.49</c:v>
                </c:pt>
                <c:pt idx="628">
                  <c:v>3113.65</c:v>
                </c:pt>
                <c:pt idx="629">
                  <c:v>3111.04</c:v>
                </c:pt>
                <c:pt idx="630">
                  <c:v>3114.21</c:v>
                </c:pt>
                <c:pt idx="631">
                  <c:v>3116.96</c:v>
                </c:pt>
                <c:pt idx="632">
                  <c:v>3112.47</c:v>
                </c:pt>
                <c:pt idx="633">
                  <c:v>3108.08</c:v>
                </c:pt>
                <c:pt idx="634">
                  <c:v>3103.9</c:v>
                </c:pt>
                <c:pt idx="635">
                  <c:v>3099.98</c:v>
                </c:pt>
                <c:pt idx="636">
                  <c:v>3096.79</c:v>
                </c:pt>
                <c:pt idx="637">
                  <c:v>3094.01</c:v>
                </c:pt>
                <c:pt idx="638">
                  <c:v>3092.3</c:v>
                </c:pt>
                <c:pt idx="639">
                  <c:v>3091.28</c:v>
                </c:pt>
                <c:pt idx="640">
                  <c:v>3091.02</c:v>
                </c:pt>
                <c:pt idx="641">
                  <c:v>3091.02</c:v>
                </c:pt>
                <c:pt idx="642">
                  <c:v>3091.02</c:v>
                </c:pt>
                <c:pt idx="643">
                  <c:v>3091.02</c:v>
                </c:pt>
                <c:pt idx="644">
                  <c:v>3091.02</c:v>
                </c:pt>
                <c:pt idx="645">
                  <c:v>3091.02</c:v>
                </c:pt>
                <c:pt idx="646">
                  <c:v>3091.02</c:v>
                </c:pt>
                <c:pt idx="647">
                  <c:v>3091.02</c:v>
                </c:pt>
                <c:pt idx="648">
                  <c:v>3091.02</c:v>
                </c:pt>
                <c:pt idx="649">
                  <c:v>3091.02</c:v>
                </c:pt>
                <c:pt idx="650">
                  <c:v>3091.02</c:v>
                </c:pt>
                <c:pt idx="651">
                  <c:v>3091.02</c:v>
                </c:pt>
                <c:pt idx="652">
                  <c:v>3091.02</c:v>
                </c:pt>
                <c:pt idx="653">
                  <c:v>3091.02</c:v>
                </c:pt>
                <c:pt idx="654">
                  <c:v>3091.02</c:v>
                </c:pt>
                <c:pt idx="655">
                  <c:v>3091.02</c:v>
                </c:pt>
                <c:pt idx="656">
                  <c:v>3091.02</c:v>
                </c:pt>
                <c:pt idx="657">
                  <c:v>3091.02</c:v>
                </c:pt>
                <c:pt idx="658">
                  <c:v>3091.02</c:v>
                </c:pt>
                <c:pt idx="659">
                  <c:v>3091.02</c:v>
                </c:pt>
                <c:pt idx="660">
                  <c:v>3091.02</c:v>
                </c:pt>
                <c:pt idx="661">
                  <c:v>3091.02</c:v>
                </c:pt>
                <c:pt idx="662">
                  <c:v>3081.97</c:v>
                </c:pt>
                <c:pt idx="663">
                  <c:v>3070.05</c:v>
                </c:pt>
                <c:pt idx="664">
                  <c:v>3058.63</c:v>
                </c:pt>
                <c:pt idx="665">
                  <c:v>3047.69</c:v>
                </c:pt>
                <c:pt idx="666">
                  <c:v>3037.22</c:v>
                </c:pt>
                <c:pt idx="667">
                  <c:v>3027.22</c:v>
                </c:pt>
                <c:pt idx="668">
                  <c:v>3017.68</c:v>
                </c:pt>
                <c:pt idx="669">
                  <c:v>3008.58</c:v>
                </c:pt>
                <c:pt idx="670">
                  <c:v>2999.92</c:v>
                </c:pt>
                <c:pt idx="671">
                  <c:v>2991.7</c:v>
                </c:pt>
                <c:pt idx="672">
                  <c:v>2983.91</c:v>
                </c:pt>
                <c:pt idx="673">
                  <c:v>2976.53</c:v>
                </c:pt>
                <c:pt idx="674">
                  <c:v>2972.82</c:v>
                </c:pt>
                <c:pt idx="675">
                  <c:v>2966.86</c:v>
                </c:pt>
                <c:pt idx="676">
                  <c:v>2958.58</c:v>
                </c:pt>
                <c:pt idx="677">
                  <c:v>2951.06</c:v>
                </c:pt>
                <c:pt idx="678">
                  <c:v>2945.81</c:v>
                </c:pt>
                <c:pt idx="679">
                  <c:v>2940.84</c:v>
                </c:pt>
                <c:pt idx="680">
                  <c:v>2936.16</c:v>
                </c:pt>
                <c:pt idx="681">
                  <c:v>2931.83</c:v>
                </c:pt>
                <c:pt idx="682">
                  <c:v>2927.84</c:v>
                </c:pt>
                <c:pt idx="683">
                  <c:v>2924.16</c:v>
                </c:pt>
                <c:pt idx="684">
                  <c:v>2920.67</c:v>
                </c:pt>
                <c:pt idx="685">
                  <c:v>2917.1</c:v>
                </c:pt>
                <c:pt idx="686">
                  <c:v>2912.78</c:v>
                </c:pt>
                <c:pt idx="687">
                  <c:v>2908.71</c:v>
                </c:pt>
                <c:pt idx="688">
                  <c:v>2904.89</c:v>
                </c:pt>
                <c:pt idx="689">
                  <c:v>2901.31</c:v>
                </c:pt>
                <c:pt idx="690">
                  <c:v>2897.99</c:v>
                </c:pt>
                <c:pt idx="691">
                  <c:v>2894.91</c:v>
                </c:pt>
                <c:pt idx="692">
                  <c:v>2892.08</c:v>
                </c:pt>
                <c:pt idx="693">
                  <c:v>2889.49</c:v>
                </c:pt>
                <c:pt idx="694">
                  <c:v>2887.15</c:v>
                </c:pt>
                <c:pt idx="695">
                  <c:v>2885.05</c:v>
                </c:pt>
                <c:pt idx="696">
                  <c:v>2883.19</c:v>
                </c:pt>
                <c:pt idx="697">
                  <c:v>2881.58</c:v>
                </c:pt>
                <c:pt idx="698">
                  <c:v>2880.21</c:v>
                </c:pt>
                <c:pt idx="699">
                  <c:v>2879.08</c:v>
                </c:pt>
                <c:pt idx="700">
                  <c:v>2877.28</c:v>
                </c:pt>
                <c:pt idx="701">
                  <c:v>2875.43</c:v>
                </c:pt>
                <c:pt idx="702">
                  <c:v>2873.2</c:v>
                </c:pt>
                <c:pt idx="703">
                  <c:v>2871.21</c:v>
                </c:pt>
                <c:pt idx="704">
                  <c:v>2868.55</c:v>
                </c:pt>
                <c:pt idx="705">
                  <c:v>2866.11</c:v>
                </c:pt>
                <c:pt idx="706">
                  <c:v>2863.9</c:v>
                </c:pt>
                <c:pt idx="707">
                  <c:v>2862.22</c:v>
                </c:pt>
                <c:pt idx="708">
                  <c:v>2861.36</c:v>
                </c:pt>
                <c:pt idx="709">
                  <c:v>2860.72</c:v>
                </c:pt>
                <c:pt idx="710">
                  <c:v>2861.2</c:v>
                </c:pt>
                <c:pt idx="711">
                  <c:v>2861.9</c:v>
                </c:pt>
                <c:pt idx="712">
                  <c:v>2862.82</c:v>
                </c:pt>
                <c:pt idx="713">
                  <c:v>2863.65</c:v>
                </c:pt>
                <c:pt idx="714">
                  <c:v>2864.08</c:v>
                </c:pt>
                <c:pt idx="715">
                  <c:v>2864.72</c:v>
                </c:pt>
                <c:pt idx="716">
                  <c:v>2864.66</c:v>
                </c:pt>
                <c:pt idx="717">
                  <c:v>2864.8</c:v>
                </c:pt>
                <c:pt idx="718">
                  <c:v>2865.13</c:v>
                </c:pt>
                <c:pt idx="719">
                  <c:v>2865.97</c:v>
                </c:pt>
                <c:pt idx="720">
                  <c:v>2867.59</c:v>
                </c:pt>
                <c:pt idx="721">
                  <c:v>2869.4</c:v>
                </c:pt>
                <c:pt idx="722">
                  <c:v>2872.3</c:v>
                </c:pt>
                <c:pt idx="723">
                  <c:v>2875.37</c:v>
                </c:pt>
                <c:pt idx="724">
                  <c:v>2879.51</c:v>
                </c:pt>
                <c:pt idx="725">
                  <c:v>2883.82</c:v>
                </c:pt>
                <c:pt idx="726">
                  <c:v>2888.29</c:v>
                </c:pt>
                <c:pt idx="727">
                  <c:v>2892.91</c:v>
                </c:pt>
                <c:pt idx="728">
                  <c:v>2897.69</c:v>
                </c:pt>
                <c:pt idx="729">
                  <c:v>2902.6</c:v>
                </c:pt>
                <c:pt idx="730">
                  <c:v>2907.65</c:v>
                </c:pt>
                <c:pt idx="731">
                  <c:v>2912.82</c:v>
                </c:pt>
                <c:pt idx="732">
                  <c:v>2918.13</c:v>
                </c:pt>
                <c:pt idx="733">
                  <c:v>2923.54</c:v>
                </c:pt>
                <c:pt idx="734">
                  <c:v>2929.06</c:v>
                </c:pt>
                <c:pt idx="735">
                  <c:v>2934.69</c:v>
                </c:pt>
                <c:pt idx="736">
                  <c:v>2939.52</c:v>
                </c:pt>
                <c:pt idx="737">
                  <c:v>2944.15</c:v>
                </c:pt>
                <c:pt idx="738">
                  <c:v>2948.26</c:v>
                </c:pt>
                <c:pt idx="739">
                  <c:v>2952.45</c:v>
                </c:pt>
                <c:pt idx="740">
                  <c:v>2955.81</c:v>
                </c:pt>
                <c:pt idx="741">
                  <c:v>2959.23</c:v>
                </c:pt>
                <c:pt idx="742">
                  <c:v>2962.69</c:v>
                </c:pt>
                <c:pt idx="743">
                  <c:v>2966.47</c:v>
                </c:pt>
                <c:pt idx="744">
                  <c:v>2970.84</c:v>
                </c:pt>
                <c:pt idx="745">
                  <c:v>2976.09</c:v>
                </c:pt>
                <c:pt idx="746">
                  <c:v>2980.92</c:v>
                </c:pt>
                <c:pt idx="747">
                  <c:v>2983.59</c:v>
                </c:pt>
                <c:pt idx="748">
                  <c:v>2987.62</c:v>
                </c:pt>
                <c:pt idx="749">
                  <c:v>2992.19</c:v>
                </c:pt>
                <c:pt idx="750">
                  <c:v>2997.31</c:v>
                </c:pt>
                <c:pt idx="751">
                  <c:v>3003.02</c:v>
                </c:pt>
                <c:pt idx="752">
                  <c:v>3010.21</c:v>
                </c:pt>
                <c:pt idx="753">
                  <c:v>3018.05</c:v>
                </c:pt>
                <c:pt idx="754">
                  <c:v>3026.86</c:v>
                </c:pt>
                <c:pt idx="755">
                  <c:v>3033.79</c:v>
                </c:pt>
                <c:pt idx="756">
                  <c:v>3034.64</c:v>
                </c:pt>
                <c:pt idx="757">
                  <c:v>3035.5</c:v>
                </c:pt>
                <c:pt idx="758">
                  <c:v>3035.5</c:v>
                </c:pt>
                <c:pt idx="759">
                  <c:v>3035.78</c:v>
                </c:pt>
                <c:pt idx="760">
                  <c:v>3036.35</c:v>
                </c:pt>
                <c:pt idx="761">
                  <c:v>3036.64</c:v>
                </c:pt>
                <c:pt idx="762">
                  <c:v>3037.49</c:v>
                </c:pt>
                <c:pt idx="763">
                  <c:v>3038.35</c:v>
                </c:pt>
                <c:pt idx="764">
                  <c:v>3040.06</c:v>
                </c:pt>
                <c:pt idx="765">
                  <c:v>3041.56</c:v>
                </c:pt>
                <c:pt idx="766">
                  <c:v>3044.82</c:v>
                </c:pt>
                <c:pt idx="767">
                  <c:v>3047.54</c:v>
                </c:pt>
                <c:pt idx="768">
                  <c:v>3049.79</c:v>
                </c:pt>
                <c:pt idx="769">
                  <c:v>3050.56</c:v>
                </c:pt>
                <c:pt idx="770">
                  <c:v>3050.56</c:v>
                </c:pt>
                <c:pt idx="771">
                  <c:v>3050.56</c:v>
                </c:pt>
                <c:pt idx="772">
                  <c:v>3051.41</c:v>
                </c:pt>
                <c:pt idx="773">
                  <c:v>3052.79</c:v>
                </c:pt>
                <c:pt idx="774">
                  <c:v>3054.26</c:v>
                </c:pt>
                <c:pt idx="775">
                  <c:v>3056.12</c:v>
                </c:pt>
                <c:pt idx="776">
                  <c:v>3058.48</c:v>
                </c:pt>
                <c:pt idx="777">
                  <c:v>3061.03</c:v>
                </c:pt>
                <c:pt idx="778">
                  <c:v>3063.56</c:v>
                </c:pt>
                <c:pt idx="779">
                  <c:v>3066.66</c:v>
                </c:pt>
                <c:pt idx="780">
                  <c:v>3069.19</c:v>
                </c:pt>
                <c:pt idx="781">
                  <c:v>3071.84</c:v>
                </c:pt>
                <c:pt idx="782">
                  <c:v>3072.78</c:v>
                </c:pt>
                <c:pt idx="783">
                  <c:v>3073.68</c:v>
                </c:pt>
                <c:pt idx="784">
                  <c:v>3075.37</c:v>
                </c:pt>
                <c:pt idx="785">
                  <c:v>3077.61</c:v>
                </c:pt>
                <c:pt idx="786">
                  <c:v>3080.13</c:v>
                </c:pt>
                <c:pt idx="787">
                  <c:v>3081.81</c:v>
                </c:pt>
                <c:pt idx="788">
                  <c:v>3084.32</c:v>
                </c:pt>
                <c:pt idx="789">
                  <c:v>3086.56</c:v>
                </c:pt>
                <c:pt idx="790">
                  <c:v>3088.23</c:v>
                </c:pt>
                <c:pt idx="791">
                  <c:v>3089.34</c:v>
                </c:pt>
                <c:pt idx="792">
                  <c:v>3090.18</c:v>
                </c:pt>
                <c:pt idx="793">
                  <c:v>3091.02</c:v>
                </c:pt>
                <c:pt idx="794">
                  <c:v>3091.02</c:v>
                </c:pt>
                <c:pt idx="795">
                  <c:v>3091.02</c:v>
                </c:pt>
                <c:pt idx="796">
                  <c:v>3091.02</c:v>
                </c:pt>
                <c:pt idx="797">
                  <c:v>3091.02</c:v>
                </c:pt>
                <c:pt idx="798">
                  <c:v>3091.02</c:v>
                </c:pt>
                <c:pt idx="799">
                  <c:v>3091.02</c:v>
                </c:pt>
                <c:pt idx="800">
                  <c:v>3091.02</c:v>
                </c:pt>
                <c:pt idx="801">
                  <c:v>3091.02</c:v>
                </c:pt>
                <c:pt idx="802">
                  <c:v>3091.02</c:v>
                </c:pt>
                <c:pt idx="803">
                  <c:v>3091.02</c:v>
                </c:pt>
                <c:pt idx="804">
                  <c:v>3091.02</c:v>
                </c:pt>
                <c:pt idx="805">
                  <c:v>3091.02</c:v>
                </c:pt>
                <c:pt idx="806">
                  <c:v>3091.02</c:v>
                </c:pt>
                <c:pt idx="807">
                  <c:v>3091.02</c:v>
                </c:pt>
                <c:pt idx="808">
                  <c:v>3091.02</c:v>
                </c:pt>
                <c:pt idx="809">
                  <c:v>3091.02</c:v>
                </c:pt>
                <c:pt idx="810">
                  <c:v>3091.02</c:v>
                </c:pt>
                <c:pt idx="811">
                  <c:v>3091.02</c:v>
                </c:pt>
                <c:pt idx="812">
                  <c:v>3091.85</c:v>
                </c:pt>
                <c:pt idx="813">
                  <c:v>3092.69</c:v>
                </c:pt>
                <c:pt idx="814">
                  <c:v>3093.8</c:v>
                </c:pt>
                <c:pt idx="815">
                  <c:v>3095.47</c:v>
                </c:pt>
                <c:pt idx="816">
                  <c:v>3097.14</c:v>
                </c:pt>
                <c:pt idx="817">
                  <c:v>3099.64</c:v>
                </c:pt>
                <c:pt idx="818">
                  <c:v>3101.3</c:v>
                </c:pt>
                <c:pt idx="819">
                  <c:v>3103.79</c:v>
                </c:pt>
                <c:pt idx="820">
                  <c:v>3106.01</c:v>
                </c:pt>
                <c:pt idx="821">
                  <c:v>3107.67</c:v>
                </c:pt>
                <c:pt idx="822">
                  <c:v>3109.33</c:v>
                </c:pt>
                <c:pt idx="823">
                  <c:v>3110.16</c:v>
                </c:pt>
                <c:pt idx="824">
                  <c:v>3110.99</c:v>
                </c:pt>
                <c:pt idx="825">
                  <c:v>3110.99</c:v>
                </c:pt>
                <c:pt idx="826">
                  <c:v>3110.99</c:v>
                </c:pt>
                <c:pt idx="827">
                  <c:v>3110.99</c:v>
                </c:pt>
                <c:pt idx="828">
                  <c:v>3110.99</c:v>
                </c:pt>
                <c:pt idx="829">
                  <c:v>3110.99</c:v>
                </c:pt>
                <c:pt idx="830">
                  <c:v>3110.99</c:v>
                </c:pt>
                <c:pt idx="831">
                  <c:v>3110.99</c:v>
                </c:pt>
                <c:pt idx="832">
                  <c:v>3110.99</c:v>
                </c:pt>
                <c:pt idx="833">
                  <c:v>3110.99</c:v>
                </c:pt>
                <c:pt idx="834">
                  <c:v>3110.99</c:v>
                </c:pt>
                <c:pt idx="835">
                  <c:v>3110.99</c:v>
                </c:pt>
                <c:pt idx="836">
                  <c:v>3110.99</c:v>
                </c:pt>
                <c:pt idx="837">
                  <c:v>3110.99</c:v>
                </c:pt>
                <c:pt idx="838">
                  <c:v>3110.99</c:v>
                </c:pt>
                <c:pt idx="839">
                  <c:v>3110.99</c:v>
                </c:pt>
                <c:pt idx="840">
                  <c:v>3110.99</c:v>
                </c:pt>
                <c:pt idx="841">
                  <c:v>3110.99</c:v>
                </c:pt>
                <c:pt idx="842">
                  <c:v>3110.99</c:v>
                </c:pt>
                <c:pt idx="843">
                  <c:v>3110.99</c:v>
                </c:pt>
                <c:pt idx="844">
                  <c:v>3111.81</c:v>
                </c:pt>
                <c:pt idx="845">
                  <c:v>3112.92</c:v>
                </c:pt>
                <c:pt idx="846">
                  <c:v>3114.57</c:v>
                </c:pt>
                <c:pt idx="847">
                  <c:v>3116.23</c:v>
                </c:pt>
                <c:pt idx="848">
                  <c:v>3118.71</c:v>
                </c:pt>
                <c:pt idx="849">
                  <c:v>3121.18</c:v>
                </c:pt>
                <c:pt idx="850">
                  <c:v>3123.66</c:v>
                </c:pt>
                <c:pt idx="851">
                  <c:v>3125.85</c:v>
                </c:pt>
                <c:pt idx="852">
                  <c:v>3127.5</c:v>
                </c:pt>
                <c:pt idx="853">
                  <c:v>3129.15</c:v>
                </c:pt>
                <c:pt idx="854">
                  <c:v>3129.97</c:v>
                </c:pt>
                <c:pt idx="855">
                  <c:v>3130.79</c:v>
                </c:pt>
                <c:pt idx="856">
                  <c:v>3130.79</c:v>
                </c:pt>
                <c:pt idx="857">
                  <c:v>3130.79</c:v>
                </c:pt>
                <c:pt idx="858">
                  <c:v>3130.79</c:v>
                </c:pt>
                <c:pt idx="859">
                  <c:v>3130.79</c:v>
                </c:pt>
                <c:pt idx="860">
                  <c:v>3130.79</c:v>
                </c:pt>
                <c:pt idx="861">
                  <c:v>3130.79</c:v>
                </c:pt>
                <c:pt idx="862">
                  <c:v>3130.79</c:v>
                </c:pt>
                <c:pt idx="863">
                  <c:v>3130.79</c:v>
                </c:pt>
                <c:pt idx="864">
                  <c:v>3130.79</c:v>
                </c:pt>
                <c:pt idx="865">
                  <c:v>3130.79</c:v>
                </c:pt>
                <c:pt idx="866">
                  <c:v>3130.79</c:v>
                </c:pt>
                <c:pt idx="867">
                  <c:v>3130.79</c:v>
                </c:pt>
                <c:pt idx="868">
                  <c:v>3130.79</c:v>
                </c:pt>
                <c:pt idx="869">
                  <c:v>3130.79</c:v>
                </c:pt>
                <c:pt idx="870">
                  <c:v>3130.79</c:v>
                </c:pt>
                <c:pt idx="871">
                  <c:v>3130.79</c:v>
                </c:pt>
                <c:pt idx="872">
                  <c:v>3130.79</c:v>
                </c:pt>
                <c:pt idx="873">
                  <c:v>3130.79</c:v>
                </c:pt>
                <c:pt idx="874">
                  <c:v>3130.79</c:v>
                </c:pt>
                <c:pt idx="875">
                  <c:v>3130.79</c:v>
                </c:pt>
                <c:pt idx="876">
                  <c:v>3130.79</c:v>
                </c:pt>
                <c:pt idx="877">
                  <c:v>3130.79</c:v>
                </c:pt>
                <c:pt idx="878">
                  <c:v>3130.79</c:v>
                </c:pt>
                <c:pt idx="879">
                  <c:v>3130.79</c:v>
                </c:pt>
                <c:pt idx="880">
                  <c:v>3130.79</c:v>
                </c:pt>
                <c:pt idx="881">
                  <c:v>3130.79</c:v>
                </c:pt>
                <c:pt idx="882">
                  <c:v>3130.79</c:v>
                </c:pt>
                <c:pt idx="883">
                  <c:v>3130.79</c:v>
                </c:pt>
                <c:pt idx="884">
                  <c:v>3130.79</c:v>
                </c:pt>
                <c:pt idx="885">
                  <c:v>3130.79</c:v>
                </c:pt>
                <c:pt idx="886">
                  <c:v>3130.79</c:v>
                </c:pt>
                <c:pt idx="887">
                  <c:v>3131.61</c:v>
                </c:pt>
                <c:pt idx="888">
                  <c:v>3132.43</c:v>
                </c:pt>
                <c:pt idx="889">
                  <c:v>3134.07</c:v>
                </c:pt>
                <c:pt idx="890">
                  <c:v>3135.71</c:v>
                </c:pt>
                <c:pt idx="891">
                  <c:v>3143.9</c:v>
                </c:pt>
                <c:pt idx="892">
                  <c:v>3145.53</c:v>
                </c:pt>
                <c:pt idx="893">
                  <c:v>3150.43</c:v>
                </c:pt>
                <c:pt idx="894">
                  <c:v>3145.26</c:v>
                </c:pt>
                <c:pt idx="895">
                  <c:v>3146.9</c:v>
                </c:pt>
                <c:pt idx="896">
                  <c:v>3148.53</c:v>
                </c:pt>
                <c:pt idx="897">
                  <c:v>3149.61</c:v>
                </c:pt>
                <c:pt idx="898">
                  <c:v>3150.43</c:v>
                </c:pt>
                <c:pt idx="899">
                  <c:v>3150.43</c:v>
                </c:pt>
                <c:pt idx="900">
                  <c:v>3150.43</c:v>
                </c:pt>
                <c:pt idx="901">
                  <c:v>3150.43</c:v>
                </c:pt>
                <c:pt idx="902">
                  <c:v>3150.43</c:v>
                </c:pt>
                <c:pt idx="903">
                  <c:v>3150.43</c:v>
                </c:pt>
                <c:pt idx="904">
                  <c:v>3150.43</c:v>
                </c:pt>
                <c:pt idx="905">
                  <c:v>3150.43</c:v>
                </c:pt>
                <c:pt idx="906">
                  <c:v>3150.43</c:v>
                </c:pt>
                <c:pt idx="907">
                  <c:v>3150.43</c:v>
                </c:pt>
                <c:pt idx="908">
                  <c:v>3150.43</c:v>
                </c:pt>
                <c:pt idx="909">
                  <c:v>3150.43</c:v>
                </c:pt>
                <c:pt idx="910">
                  <c:v>3150.43</c:v>
                </c:pt>
                <c:pt idx="911">
                  <c:v>3150.43</c:v>
                </c:pt>
                <c:pt idx="912">
                  <c:v>3150.43</c:v>
                </c:pt>
                <c:pt idx="913">
                  <c:v>3150.43</c:v>
                </c:pt>
                <c:pt idx="914">
                  <c:v>3150.43</c:v>
                </c:pt>
                <c:pt idx="915">
                  <c:v>3150.43</c:v>
                </c:pt>
                <c:pt idx="916">
                  <c:v>3159.49</c:v>
                </c:pt>
                <c:pt idx="917">
                  <c:v>3154.79</c:v>
                </c:pt>
                <c:pt idx="918">
                  <c:v>3152.67</c:v>
                </c:pt>
                <c:pt idx="919">
                  <c:v>3152.67</c:v>
                </c:pt>
                <c:pt idx="920">
                  <c:v>3152.67</c:v>
                </c:pt>
                <c:pt idx="921">
                  <c:v>3152.67</c:v>
                </c:pt>
                <c:pt idx="922">
                  <c:v>3151.16</c:v>
                </c:pt>
                <c:pt idx="923">
                  <c:v>3150.43</c:v>
                </c:pt>
                <c:pt idx="924">
                  <c:v>3150.43</c:v>
                </c:pt>
                <c:pt idx="925">
                  <c:v>3150.43</c:v>
                </c:pt>
                <c:pt idx="926">
                  <c:v>3150.43</c:v>
                </c:pt>
                <c:pt idx="927">
                  <c:v>3150.43</c:v>
                </c:pt>
                <c:pt idx="928">
                  <c:v>3150.43</c:v>
                </c:pt>
                <c:pt idx="929">
                  <c:v>3150.43</c:v>
                </c:pt>
                <c:pt idx="930">
                  <c:v>3150.43</c:v>
                </c:pt>
                <c:pt idx="931">
                  <c:v>3150.43</c:v>
                </c:pt>
                <c:pt idx="932">
                  <c:v>3150.43</c:v>
                </c:pt>
                <c:pt idx="933">
                  <c:v>3150.43</c:v>
                </c:pt>
                <c:pt idx="934">
                  <c:v>3150.43</c:v>
                </c:pt>
                <c:pt idx="935">
                  <c:v>3150.43</c:v>
                </c:pt>
                <c:pt idx="936">
                  <c:v>3150.43</c:v>
                </c:pt>
                <c:pt idx="937">
                  <c:v>3150.43</c:v>
                </c:pt>
                <c:pt idx="938">
                  <c:v>3150.43</c:v>
                </c:pt>
                <c:pt idx="939">
                  <c:v>3150.43</c:v>
                </c:pt>
                <c:pt idx="940">
                  <c:v>3150.43</c:v>
                </c:pt>
                <c:pt idx="941">
                  <c:v>3150.43</c:v>
                </c:pt>
                <c:pt idx="942">
                  <c:v>3150.43</c:v>
                </c:pt>
                <c:pt idx="943">
                  <c:v>3150.43</c:v>
                </c:pt>
                <c:pt idx="944">
                  <c:v>3150.43</c:v>
                </c:pt>
                <c:pt idx="945">
                  <c:v>3150.43</c:v>
                </c:pt>
                <c:pt idx="946">
                  <c:v>3150.43</c:v>
                </c:pt>
                <c:pt idx="947">
                  <c:v>3150.43</c:v>
                </c:pt>
                <c:pt idx="948">
                  <c:v>3150.43</c:v>
                </c:pt>
                <c:pt idx="949">
                  <c:v>3150.43</c:v>
                </c:pt>
                <c:pt idx="950">
                  <c:v>3139.35</c:v>
                </c:pt>
                <c:pt idx="951">
                  <c:v>3127.72</c:v>
                </c:pt>
                <c:pt idx="952">
                  <c:v>3116.57</c:v>
                </c:pt>
                <c:pt idx="953">
                  <c:v>3105.9</c:v>
                </c:pt>
                <c:pt idx="954">
                  <c:v>3095.68</c:v>
                </c:pt>
                <c:pt idx="955">
                  <c:v>3085.92</c:v>
                </c:pt>
                <c:pt idx="956">
                  <c:v>3076.61</c:v>
                </c:pt>
                <c:pt idx="957">
                  <c:v>3067.74</c:v>
                </c:pt>
                <c:pt idx="958">
                  <c:v>3059.31</c:v>
                </c:pt>
                <c:pt idx="959">
                  <c:v>3051.29</c:v>
                </c:pt>
                <c:pt idx="960">
                  <c:v>3043.69</c:v>
                </c:pt>
                <c:pt idx="961">
                  <c:v>3036.5</c:v>
                </c:pt>
                <c:pt idx="962">
                  <c:v>3029.71</c:v>
                </c:pt>
                <c:pt idx="963">
                  <c:v>3023.31</c:v>
                </c:pt>
                <c:pt idx="964">
                  <c:v>3017.3</c:v>
                </c:pt>
                <c:pt idx="965">
                  <c:v>3011.66</c:v>
                </c:pt>
                <c:pt idx="966">
                  <c:v>3006.38</c:v>
                </c:pt>
                <c:pt idx="967">
                  <c:v>3001.47</c:v>
                </c:pt>
                <c:pt idx="968">
                  <c:v>2996.92</c:v>
                </c:pt>
                <c:pt idx="969">
                  <c:v>2992.71</c:v>
                </c:pt>
                <c:pt idx="970">
                  <c:v>2988.83</c:v>
                </c:pt>
                <c:pt idx="971">
                  <c:v>2983.31</c:v>
                </c:pt>
                <c:pt idx="972">
                  <c:v>2976.88</c:v>
                </c:pt>
                <c:pt idx="973">
                  <c:v>2969.82</c:v>
                </c:pt>
                <c:pt idx="974">
                  <c:v>2963.85</c:v>
                </c:pt>
                <c:pt idx="975">
                  <c:v>2957.26</c:v>
                </c:pt>
                <c:pt idx="976">
                  <c:v>2951.19</c:v>
                </c:pt>
                <c:pt idx="977">
                  <c:v>2945.94</c:v>
                </c:pt>
                <c:pt idx="978">
                  <c:v>2940.93</c:v>
                </c:pt>
                <c:pt idx="979">
                  <c:v>2937.03</c:v>
                </c:pt>
                <c:pt idx="980">
                  <c:v>2933.37</c:v>
                </c:pt>
                <c:pt idx="981">
                  <c:v>2930.84</c:v>
                </c:pt>
                <c:pt idx="982">
                  <c:v>2928.54</c:v>
                </c:pt>
                <c:pt idx="983">
                  <c:v>2926.48</c:v>
                </c:pt>
                <c:pt idx="984">
                  <c:v>2924.66</c:v>
                </c:pt>
                <c:pt idx="985">
                  <c:v>2917.79</c:v>
                </c:pt>
                <c:pt idx="986">
                  <c:v>2919.97</c:v>
                </c:pt>
                <c:pt idx="987">
                  <c:v>2917.69</c:v>
                </c:pt>
                <c:pt idx="988">
                  <c:v>2915.93</c:v>
                </c:pt>
                <c:pt idx="989">
                  <c:v>2914.11</c:v>
                </c:pt>
                <c:pt idx="990">
                  <c:v>2911.93</c:v>
                </c:pt>
                <c:pt idx="991">
                  <c:v>2910.86</c:v>
                </c:pt>
                <c:pt idx="992">
                  <c:v>2909.14</c:v>
                </c:pt>
                <c:pt idx="993">
                  <c:v>2907.93</c:v>
                </c:pt>
                <c:pt idx="994">
                  <c:v>2906.95</c:v>
                </c:pt>
                <c:pt idx="995">
                  <c:v>2906.19</c:v>
                </c:pt>
                <c:pt idx="996">
                  <c:v>2906.25</c:v>
                </c:pt>
                <c:pt idx="997">
                  <c:v>2905.63</c:v>
                </c:pt>
                <c:pt idx="998">
                  <c:v>2906.12</c:v>
                </c:pt>
                <c:pt idx="999">
                  <c:v>2906.81</c:v>
                </c:pt>
                <c:pt idx="1000">
                  <c:v>2907.43</c:v>
                </c:pt>
                <c:pt idx="1001">
                  <c:v>2908.55</c:v>
                </c:pt>
                <c:pt idx="1002">
                  <c:v>2909.87</c:v>
                </c:pt>
                <c:pt idx="1003">
                  <c:v>2912.28</c:v>
                </c:pt>
                <c:pt idx="1004">
                  <c:v>2914.89</c:v>
                </c:pt>
                <c:pt idx="1005">
                  <c:v>2917.7</c:v>
                </c:pt>
                <c:pt idx="1006">
                  <c:v>2920.7</c:v>
                </c:pt>
                <c:pt idx="1007">
                  <c:v>2923</c:v>
                </c:pt>
                <c:pt idx="1008">
                  <c:v>2925.48</c:v>
                </c:pt>
                <c:pt idx="1009">
                  <c:v>2920.21</c:v>
                </c:pt>
                <c:pt idx="1010">
                  <c:v>2929.24</c:v>
                </c:pt>
                <c:pt idx="1011">
                  <c:v>2930.79</c:v>
                </c:pt>
                <c:pt idx="1012">
                  <c:v>2932.22</c:v>
                </c:pt>
                <c:pt idx="1013">
                  <c:v>2933.82</c:v>
                </c:pt>
                <c:pt idx="1014">
                  <c:v>2935.57</c:v>
                </c:pt>
                <c:pt idx="1015">
                  <c:v>2938.37</c:v>
                </c:pt>
                <c:pt idx="1016">
                  <c:v>2941.31</c:v>
                </c:pt>
                <c:pt idx="1017">
                  <c:v>2944.98</c:v>
                </c:pt>
                <c:pt idx="1018">
                  <c:v>2949.09</c:v>
                </c:pt>
                <c:pt idx="1019">
                  <c:v>2954.19</c:v>
                </c:pt>
                <c:pt idx="1020">
                  <c:v>2959.42</c:v>
                </c:pt>
                <c:pt idx="1021">
                  <c:v>2964.76</c:v>
                </c:pt>
                <c:pt idx="1022">
                  <c:v>2970.21</c:v>
                </c:pt>
                <c:pt idx="1023">
                  <c:v>2975.76</c:v>
                </c:pt>
                <c:pt idx="1024">
                  <c:v>2981.39</c:v>
                </c:pt>
                <c:pt idx="1025">
                  <c:v>2987.11</c:v>
                </c:pt>
                <c:pt idx="1026">
                  <c:v>2992.9</c:v>
                </c:pt>
                <c:pt idx="1027">
                  <c:v>2998.76</c:v>
                </c:pt>
                <c:pt idx="1028">
                  <c:v>3004.66</c:v>
                </c:pt>
                <c:pt idx="1029">
                  <c:v>3010.61</c:v>
                </c:pt>
                <c:pt idx="1030">
                  <c:v>3016.6</c:v>
                </c:pt>
                <c:pt idx="1031">
                  <c:v>3022.6</c:v>
                </c:pt>
                <c:pt idx="1032">
                  <c:v>3028.61</c:v>
                </c:pt>
                <c:pt idx="1033">
                  <c:v>3034.62</c:v>
                </c:pt>
                <c:pt idx="1034">
                  <c:v>3040.61</c:v>
                </c:pt>
                <c:pt idx="1035">
                  <c:v>3044.33</c:v>
                </c:pt>
                <c:pt idx="1036">
                  <c:v>3048.24</c:v>
                </c:pt>
                <c:pt idx="1037">
                  <c:v>3052.66</c:v>
                </c:pt>
                <c:pt idx="1038">
                  <c:v>3057.63</c:v>
                </c:pt>
                <c:pt idx="1039">
                  <c:v>3063.18</c:v>
                </c:pt>
                <c:pt idx="1040">
                  <c:v>3069.33</c:v>
                </c:pt>
                <c:pt idx="1041">
                  <c:v>3076.11</c:v>
                </c:pt>
                <c:pt idx="1042">
                  <c:v>3083.57</c:v>
                </c:pt>
                <c:pt idx="1043">
                  <c:v>3091.02</c:v>
                </c:pt>
                <c:pt idx="1044">
                  <c:v>3091.02</c:v>
                </c:pt>
                <c:pt idx="1045">
                  <c:v>3091.02</c:v>
                </c:pt>
                <c:pt idx="1046">
                  <c:v>3091.02</c:v>
                </c:pt>
                <c:pt idx="1047">
                  <c:v>3091.02</c:v>
                </c:pt>
                <c:pt idx="1048">
                  <c:v>3091.02</c:v>
                </c:pt>
                <c:pt idx="1049">
                  <c:v>3091.02</c:v>
                </c:pt>
                <c:pt idx="1050">
                  <c:v>3091.02</c:v>
                </c:pt>
                <c:pt idx="1051">
                  <c:v>3091.02</c:v>
                </c:pt>
                <c:pt idx="1052">
                  <c:v>3091.02</c:v>
                </c:pt>
                <c:pt idx="1053">
                  <c:v>3091.02</c:v>
                </c:pt>
                <c:pt idx="1054">
                  <c:v>3091.02</c:v>
                </c:pt>
                <c:pt idx="1055">
                  <c:v>3091.02</c:v>
                </c:pt>
                <c:pt idx="1056">
                  <c:v>3091.02</c:v>
                </c:pt>
                <c:pt idx="1057">
                  <c:v>3091.02</c:v>
                </c:pt>
                <c:pt idx="1058">
                  <c:v>3091.02</c:v>
                </c:pt>
                <c:pt idx="1059">
                  <c:v>3091.02</c:v>
                </c:pt>
                <c:pt idx="1060">
                  <c:v>3091.02</c:v>
                </c:pt>
                <c:pt idx="1061">
                  <c:v>3091.02</c:v>
                </c:pt>
                <c:pt idx="1062">
                  <c:v>3091.02</c:v>
                </c:pt>
                <c:pt idx="1063">
                  <c:v>3091.02</c:v>
                </c:pt>
                <c:pt idx="1064">
                  <c:v>3091.02</c:v>
                </c:pt>
                <c:pt idx="1065">
                  <c:v>3091.02</c:v>
                </c:pt>
                <c:pt idx="1066">
                  <c:v>3091.02</c:v>
                </c:pt>
                <c:pt idx="1067">
                  <c:v>3091.02</c:v>
                </c:pt>
                <c:pt idx="1068">
                  <c:v>3091.02</c:v>
                </c:pt>
                <c:pt idx="1069">
                  <c:v>3091.02</c:v>
                </c:pt>
                <c:pt idx="1070">
                  <c:v>3091.02</c:v>
                </c:pt>
                <c:pt idx="1071">
                  <c:v>3091.02</c:v>
                </c:pt>
                <c:pt idx="1072">
                  <c:v>3091.02</c:v>
                </c:pt>
                <c:pt idx="1073">
                  <c:v>3091.02</c:v>
                </c:pt>
                <c:pt idx="1074">
                  <c:v>3096.02</c:v>
                </c:pt>
                <c:pt idx="1075">
                  <c:v>3096.02</c:v>
                </c:pt>
                <c:pt idx="1076">
                  <c:v>3096.02</c:v>
                </c:pt>
                <c:pt idx="1077">
                  <c:v>3096.02</c:v>
                </c:pt>
                <c:pt idx="1078">
                  <c:v>3097.69</c:v>
                </c:pt>
                <c:pt idx="1079">
                  <c:v>3101.02</c:v>
                </c:pt>
                <c:pt idx="1080">
                  <c:v>3101.02</c:v>
                </c:pt>
                <c:pt idx="1081">
                  <c:v>3106.01</c:v>
                </c:pt>
                <c:pt idx="1082">
                  <c:v>3106.01</c:v>
                </c:pt>
                <c:pt idx="1083">
                  <c:v>3104.35</c:v>
                </c:pt>
                <c:pt idx="1084">
                  <c:v>3106.01</c:v>
                </c:pt>
                <c:pt idx="1085">
                  <c:v>3110.99</c:v>
                </c:pt>
                <c:pt idx="1086">
                  <c:v>3110.99</c:v>
                </c:pt>
                <c:pt idx="1087">
                  <c:v>3110.99</c:v>
                </c:pt>
                <c:pt idx="1088">
                  <c:v>3110.99</c:v>
                </c:pt>
                <c:pt idx="1089">
                  <c:v>3110.99</c:v>
                </c:pt>
                <c:pt idx="1090">
                  <c:v>3110.99</c:v>
                </c:pt>
                <c:pt idx="1091">
                  <c:v>3110.99</c:v>
                </c:pt>
                <c:pt idx="1092">
                  <c:v>3110.99</c:v>
                </c:pt>
                <c:pt idx="1093">
                  <c:v>3110.99</c:v>
                </c:pt>
                <c:pt idx="1094">
                  <c:v>3110.99</c:v>
                </c:pt>
                <c:pt idx="1095">
                  <c:v>3110.99</c:v>
                </c:pt>
                <c:pt idx="1096">
                  <c:v>3110.99</c:v>
                </c:pt>
                <c:pt idx="1097">
                  <c:v>3110.99</c:v>
                </c:pt>
                <c:pt idx="1098">
                  <c:v>3110.99</c:v>
                </c:pt>
                <c:pt idx="1099">
                  <c:v>3110.99</c:v>
                </c:pt>
                <c:pt idx="1100">
                  <c:v>3110.99</c:v>
                </c:pt>
                <c:pt idx="1101">
                  <c:v>3110.99</c:v>
                </c:pt>
                <c:pt idx="1102">
                  <c:v>3110.99</c:v>
                </c:pt>
                <c:pt idx="1103">
                  <c:v>3110.99</c:v>
                </c:pt>
                <c:pt idx="1104">
                  <c:v>3110.99</c:v>
                </c:pt>
                <c:pt idx="1105">
                  <c:v>3110.99</c:v>
                </c:pt>
                <c:pt idx="1106">
                  <c:v>3110.99</c:v>
                </c:pt>
                <c:pt idx="1107">
                  <c:v>3110.99</c:v>
                </c:pt>
                <c:pt idx="1108">
                  <c:v>3110.99</c:v>
                </c:pt>
                <c:pt idx="1109">
                  <c:v>3110.99</c:v>
                </c:pt>
                <c:pt idx="1110">
                  <c:v>3110.99</c:v>
                </c:pt>
                <c:pt idx="1111">
                  <c:v>3110.99</c:v>
                </c:pt>
                <c:pt idx="1112">
                  <c:v>3110.99</c:v>
                </c:pt>
                <c:pt idx="1113">
                  <c:v>3110.99</c:v>
                </c:pt>
                <c:pt idx="1114">
                  <c:v>3110.99</c:v>
                </c:pt>
                <c:pt idx="1115">
                  <c:v>3110.99</c:v>
                </c:pt>
                <c:pt idx="1116">
                  <c:v>3110.99</c:v>
                </c:pt>
                <c:pt idx="1117">
                  <c:v>3110.99</c:v>
                </c:pt>
                <c:pt idx="1118">
                  <c:v>3110.99</c:v>
                </c:pt>
                <c:pt idx="1119">
                  <c:v>3110.99</c:v>
                </c:pt>
                <c:pt idx="1120">
                  <c:v>3110.99</c:v>
                </c:pt>
                <c:pt idx="1121">
                  <c:v>3110.99</c:v>
                </c:pt>
                <c:pt idx="1122">
                  <c:v>3110.99</c:v>
                </c:pt>
                <c:pt idx="1123">
                  <c:v>3110.99</c:v>
                </c:pt>
                <c:pt idx="1124">
                  <c:v>3110.99</c:v>
                </c:pt>
                <c:pt idx="1125">
                  <c:v>3110.99</c:v>
                </c:pt>
                <c:pt idx="1126">
                  <c:v>3110.99</c:v>
                </c:pt>
                <c:pt idx="1127">
                  <c:v>3110.99</c:v>
                </c:pt>
                <c:pt idx="1128">
                  <c:v>3110.99</c:v>
                </c:pt>
                <c:pt idx="1129">
                  <c:v>3110.99</c:v>
                </c:pt>
                <c:pt idx="1130">
                  <c:v>3110.99</c:v>
                </c:pt>
                <c:pt idx="1131">
                  <c:v>3110.99</c:v>
                </c:pt>
                <c:pt idx="1132">
                  <c:v>3110.99</c:v>
                </c:pt>
                <c:pt idx="1133">
                  <c:v>3110.99</c:v>
                </c:pt>
                <c:pt idx="1134">
                  <c:v>3110.99</c:v>
                </c:pt>
                <c:pt idx="1135">
                  <c:v>3110.99</c:v>
                </c:pt>
                <c:pt idx="1136">
                  <c:v>3110.99</c:v>
                </c:pt>
                <c:pt idx="1137">
                  <c:v>3110.99</c:v>
                </c:pt>
                <c:pt idx="1138">
                  <c:v>3110.99</c:v>
                </c:pt>
                <c:pt idx="1139">
                  <c:v>3110.99</c:v>
                </c:pt>
                <c:pt idx="1140">
                  <c:v>3110.99</c:v>
                </c:pt>
                <c:pt idx="1141">
                  <c:v>3110.99</c:v>
                </c:pt>
                <c:pt idx="1142">
                  <c:v>3110.99</c:v>
                </c:pt>
                <c:pt idx="1143">
                  <c:v>3110.99</c:v>
                </c:pt>
                <c:pt idx="1144">
                  <c:v>3110.99</c:v>
                </c:pt>
                <c:pt idx="1145">
                  <c:v>3110.99</c:v>
                </c:pt>
                <c:pt idx="1146">
                  <c:v>3110.99</c:v>
                </c:pt>
                <c:pt idx="1147">
                  <c:v>3110.99</c:v>
                </c:pt>
                <c:pt idx="1148">
                  <c:v>3110.99</c:v>
                </c:pt>
                <c:pt idx="1149">
                  <c:v>3110.99</c:v>
                </c:pt>
                <c:pt idx="1150">
                  <c:v>3110.99</c:v>
                </c:pt>
                <c:pt idx="1151">
                  <c:v>3110.99</c:v>
                </c:pt>
                <c:pt idx="1152">
                  <c:v>3110.99</c:v>
                </c:pt>
                <c:pt idx="1153">
                  <c:v>3110.99</c:v>
                </c:pt>
                <c:pt idx="1154">
                  <c:v>3110.99</c:v>
                </c:pt>
                <c:pt idx="1155">
                  <c:v>3110.99</c:v>
                </c:pt>
                <c:pt idx="1156">
                  <c:v>3110.99</c:v>
                </c:pt>
                <c:pt idx="1157">
                  <c:v>3110.99</c:v>
                </c:pt>
                <c:pt idx="1158">
                  <c:v>3110.99</c:v>
                </c:pt>
                <c:pt idx="1159">
                  <c:v>3110.99</c:v>
                </c:pt>
                <c:pt idx="1160">
                  <c:v>3110.99</c:v>
                </c:pt>
                <c:pt idx="1161">
                  <c:v>3110.99</c:v>
                </c:pt>
                <c:pt idx="1162">
                  <c:v>3110.99</c:v>
                </c:pt>
                <c:pt idx="1163">
                  <c:v>3110.99</c:v>
                </c:pt>
                <c:pt idx="1164">
                  <c:v>3110.99</c:v>
                </c:pt>
                <c:pt idx="1165">
                  <c:v>3110.99</c:v>
                </c:pt>
                <c:pt idx="1166">
                  <c:v>3110.99</c:v>
                </c:pt>
                <c:pt idx="1167">
                  <c:v>3110.99</c:v>
                </c:pt>
                <c:pt idx="1168">
                  <c:v>3110.99</c:v>
                </c:pt>
                <c:pt idx="1169">
                  <c:v>3110.99</c:v>
                </c:pt>
                <c:pt idx="1170">
                  <c:v>3110.99</c:v>
                </c:pt>
                <c:pt idx="1171">
                  <c:v>3110.99</c:v>
                </c:pt>
                <c:pt idx="1172">
                  <c:v>3110.99</c:v>
                </c:pt>
                <c:pt idx="1173">
                  <c:v>3110.99</c:v>
                </c:pt>
                <c:pt idx="1174">
                  <c:v>3110.99</c:v>
                </c:pt>
                <c:pt idx="1175">
                  <c:v>3110.99</c:v>
                </c:pt>
                <c:pt idx="1176">
                  <c:v>3110.99</c:v>
                </c:pt>
                <c:pt idx="1177">
                  <c:v>3110.99</c:v>
                </c:pt>
                <c:pt idx="1178">
                  <c:v>3110.99</c:v>
                </c:pt>
                <c:pt idx="1179">
                  <c:v>3110.99</c:v>
                </c:pt>
                <c:pt idx="1180">
                  <c:v>3110.99</c:v>
                </c:pt>
                <c:pt idx="1181">
                  <c:v>3110.99</c:v>
                </c:pt>
                <c:pt idx="1182">
                  <c:v>3110.99</c:v>
                </c:pt>
                <c:pt idx="1183">
                  <c:v>3110.99</c:v>
                </c:pt>
                <c:pt idx="1184">
                  <c:v>3110.99</c:v>
                </c:pt>
                <c:pt idx="1185">
                  <c:v>3110.99</c:v>
                </c:pt>
                <c:pt idx="1186">
                  <c:v>3110.99</c:v>
                </c:pt>
                <c:pt idx="1187">
                  <c:v>3110.99</c:v>
                </c:pt>
                <c:pt idx="1188">
                  <c:v>3110.99</c:v>
                </c:pt>
                <c:pt idx="1189">
                  <c:v>3110.56</c:v>
                </c:pt>
                <c:pt idx="1190">
                  <c:v>3109.91</c:v>
                </c:pt>
                <c:pt idx="1191">
                  <c:v>3109.2</c:v>
                </c:pt>
                <c:pt idx="1192">
                  <c:v>3108.35</c:v>
                </c:pt>
                <c:pt idx="1193">
                  <c:v>3107.45</c:v>
                </c:pt>
                <c:pt idx="1194">
                  <c:v>3106.51</c:v>
                </c:pt>
                <c:pt idx="1195">
                  <c:v>3105.55</c:v>
                </c:pt>
                <c:pt idx="1196">
                  <c:v>3104.67</c:v>
                </c:pt>
                <c:pt idx="1197">
                  <c:v>3106.01</c:v>
                </c:pt>
                <c:pt idx="1198">
                  <c:v>3103.79</c:v>
                </c:pt>
                <c:pt idx="1199">
                  <c:v>3101.3</c:v>
                </c:pt>
                <c:pt idx="1200">
                  <c:v>3099.64</c:v>
                </c:pt>
                <c:pt idx="1201">
                  <c:v>3097.39</c:v>
                </c:pt>
                <c:pt idx="1202">
                  <c:v>3095.98</c:v>
                </c:pt>
                <c:pt idx="1203">
                  <c:v>3094.55</c:v>
                </c:pt>
                <c:pt idx="1204">
                  <c:v>3093.69</c:v>
                </c:pt>
                <c:pt idx="1205">
                  <c:v>3093.08</c:v>
                </c:pt>
                <c:pt idx="1206">
                  <c:v>3092.48</c:v>
                </c:pt>
                <c:pt idx="1207">
                  <c:v>3091.85</c:v>
                </c:pt>
                <c:pt idx="1208">
                  <c:v>3091.02</c:v>
                </c:pt>
                <c:pt idx="1209">
                  <c:v>3091.02</c:v>
                </c:pt>
                <c:pt idx="1210">
                  <c:v>3091.02</c:v>
                </c:pt>
                <c:pt idx="1211">
                  <c:v>3091.02</c:v>
                </c:pt>
                <c:pt idx="1212">
                  <c:v>3091.02</c:v>
                </c:pt>
                <c:pt idx="1213">
                  <c:v>3091.02</c:v>
                </c:pt>
                <c:pt idx="1214">
                  <c:v>3091.02</c:v>
                </c:pt>
                <c:pt idx="1215">
                  <c:v>3091.02</c:v>
                </c:pt>
                <c:pt idx="1216">
                  <c:v>3091.02</c:v>
                </c:pt>
                <c:pt idx="1217">
                  <c:v>3091.02</c:v>
                </c:pt>
                <c:pt idx="1218">
                  <c:v>3091.02</c:v>
                </c:pt>
                <c:pt idx="1219">
                  <c:v>3091.02</c:v>
                </c:pt>
                <c:pt idx="1220">
                  <c:v>3091.02</c:v>
                </c:pt>
                <c:pt idx="1221">
                  <c:v>3091.02</c:v>
                </c:pt>
                <c:pt idx="1222">
                  <c:v>3091.02</c:v>
                </c:pt>
                <c:pt idx="1223">
                  <c:v>3091.02</c:v>
                </c:pt>
                <c:pt idx="1224">
                  <c:v>3091.02</c:v>
                </c:pt>
                <c:pt idx="1225">
                  <c:v>3090.18</c:v>
                </c:pt>
                <c:pt idx="1226">
                  <c:v>3089.34</c:v>
                </c:pt>
                <c:pt idx="1227">
                  <c:v>3088.23</c:v>
                </c:pt>
                <c:pt idx="1228">
                  <c:v>3086.56</c:v>
                </c:pt>
                <c:pt idx="1229">
                  <c:v>3084.32</c:v>
                </c:pt>
                <c:pt idx="1230">
                  <c:v>3081.81</c:v>
                </c:pt>
                <c:pt idx="1231">
                  <c:v>3075.93</c:v>
                </c:pt>
                <c:pt idx="1232">
                  <c:v>3070.98</c:v>
                </c:pt>
                <c:pt idx="1233">
                  <c:v>3070.98</c:v>
                </c:pt>
                <c:pt idx="1234">
                  <c:v>3070.98</c:v>
                </c:pt>
                <c:pt idx="1235">
                  <c:v>3070.98</c:v>
                </c:pt>
                <c:pt idx="1236">
                  <c:v>3070.98</c:v>
                </c:pt>
                <c:pt idx="1237">
                  <c:v>3069.9</c:v>
                </c:pt>
                <c:pt idx="1238">
                  <c:v>3059.92</c:v>
                </c:pt>
                <c:pt idx="1239">
                  <c:v>3050.14</c:v>
                </c:pt>
                <c:pt idx="1240">
                  <c:v>3040.57</c:v>
                </c:pt>
                <c:pt idx="1241">
                  <c:v>3031.22</c:v>
                </c:pt>
                <c:pt idx="1242">
                  <c:v>3022.09</c:v>
                </c:pt>
                <c:pt idx="1243">
                  <c:v>3013.18</c:v>
                </c:pt>
                <c:pt idx="1244">
                  <c:v>3004.49</c:v>
                </c:pt>
                <c:pt idx="1245">
                  <c:v>2996.03</c:v>
                </c:pt>
                <c:pt idx="1246">
                  <c:v>2987.8</c:v>
                </c:pt>
                <c:pt idx="1247">
                  <c:v>2979.8</c:v>
                </c:pt>
                <c:pt idx="1248">
                  <c:v>2972.03</c:v>
                </c:pt>
                <c:pt idx="1249">
                  <c:v>2964.51</c:v>
                </c:pt>
                <c:pt idx="1250">
                  <c:v>2957.22</c:v>
                </c:pt>
                <c:pt idx="1251">
                  <c:v>2950.18</c:v>
                </c:pt>
                <c:pt idx="1252">
                  <c:v>2943.37</c:v>
                </c:pt>
                <c:pt idx="1253">
                  <c:v>2936.82</c:v>
                </c:pt>
                <c:pt idx="1254">
                  <c:v>2930.5</c:v>
                </c:pt>
                <c:pt idx="1255">
                  <c:v>2924.44</c:v>
                </c:pt>
                <c:pt idx="1256">
                  <c:v>2918.62</c:v>
                </c:pt>
                <c:pt idx="1257">
                  <c:v>2913.05</c:v>
                </c:pt>
                <c:pt idx="1258">
                  <c:v>2907.72</c:v>
                </c:pt>
                <c:pt idx="1259">
                  <c:v>2902.65</c:v>
                </c:pt>
                <c:pt idx="1260">
                  <c:v>2897.83</c:v>
                </c:pt>
                <c:pt idx="1261">
                  <c:v>2893.25</c:v>
                </c:pt>
                <c:pt idx="1262">
                  <c:v>2888.93</c:v>
                </c:pt>
                <c:pt idx="1263">
                  <c:v>2884.85</c:v>
                </c:pt>
                <c:pt idx="1264">
                  <c:v>2881.03</c:v>
                </c:pt>
                <c:pt idx="1265">
                  <c:v>2877.45</c:v>
                </c:pt>
                <c:pt idx="1266">
                  <c:v>2858.72</c:v>
                </c:pt>
                <c:pt idx="1267">
                  <c:v>2855.62</c:v>
                </c:pt>
                <c:pt idx="1268">
                  <c:v>2852.78</c:v>
                </c:pt>
                <c:pt idx="1269">
                  <c:v>2850.18</c:v>
                </c:pt>
                <c:pt idx="1270">
                  <c:v>2847.82</c:v>
                </c:pt>
                <c:pt idx="1271">
                  <c:v>2845.72</c:v>
                </c:pt>
                <c:pt idx="1272">
                  <c:v>2843.86</c:v>
                </c:pt>
                <c:pt idx="1273">
                  <c:v>2826.3</c:v>
                </c:pt>
                <c:pt idx="1274">
                  <c:v>2816.87</c:v>
                </c:pt>
                <c:pt idx="1275">
                  <c:v>2808.11</c:v>
                </c:pt>
                <c:pt idx="1276">
                  <c:v>2799.17</c:v>
                </c:pt>
                <c:pt idx="1277">
                  <c:v>2858.63</c:v>
                </c:pt>
                <c:pt idx="1278">
                  <c:v>2807.16</c:v>
                </c:pt>
                <c:pt idx="1279">
                  <c:v>2799.39</c:v>
                </c:pt>
                <c:pt idx="1280">
                  <c:v>2794.96</c:v>
                </c:pt>
                <c:pt idx="1281">
                  <c:v>2792.04</c:v>
                </c:pt>
                <c:pt idx="1282">
                  <c:v>2790.7</c:v>
                </c:pt>
                <c:pt idx="1283">
                  <c:v>2790.21</c:v>
                </c:pt>
                <c:pt idx="1284">
                  <c:v>2790.26</c:v>
                </c:pt>
                <c:pt idx="1285">
                  <c:v>2790.54</c:v>
                </c:pt>
                <c:pt idx="1286">
                  <c:v>2791.97</c:v>
                </c:pt>
                <c:pt idx="1287">
                  <c:v>2793.63</c:v>
                </c:pt>
                <c:pt idx="1288">
                  <c:v>2795.5</c:v>
                </c:pt>
                <c:pt idx="1289">
                  <c:v>2797.59</c:v>
                </c:pt>
                <c:pt idx="1290">
                  <c:v>2799.9</c:v>
                </c:pt>
                <c:pt idx="1291">
                  <c:v>2802.41</c:v>
                </c:pt>
                <c:pt idx="1292">
                  <c:v>2805.12</c:v>
                </c:pt>
                <c:pt idx="1293">
                  <c:v>2808.04</c:v>
                </c:pt>
                <c:pt idx="1294">
                  <c:v>2811.16</c:v>
                </c:pt>
                <c:pt idx="1295">
                  <c:v>2814.47</c:v>
                </c:pt>
                <c:pt idx="1296">
                  <c:v>2817.97</c:v>
                </c:pt>
                <c:pt idx="1297">
                  <c:v>2821.65</c:v>
                </c:pt>
                <c:pt idx="1298">
                  <c:v>2825.52</c:v>
                </c:pt>
                <c:pt idx="1299">
                  <c:v>2829.56</c:v>
                </c:pt>
                <c:pt idx="1300">
                  <c:v>2832.86</c:v>
                </c:pt>
                <c:pt idx="1301">
                  <c:v>2836.02</c:v>
                </c:pt>
                <c:pt idx="1302">
                  <c:v>2839.65</c:v>
                </c:pt>
                <c:pt idx="1303">
                  <c:v>2843.44</c:v>
                </c:pt>
                <c:pt idx="1304">
                  <c:v>2847.38</c:v>
                </c:pt>
                <c:pt idx="1305">
                  <c:v>2851.47</c:v>
                </c:pt>
                <c:pt idx="1306">
                  <c:v>2856.31</c:v>
                </c:pt>
                <c:pt idx="1307">
                  <c:v>2860.98</c:v>
                </c:pt>
                <c:pt idx="1308">
                  <c:v>2865.47</c:v>
                </c:pt>
                <c:pt idx="1309">
                  <c:v>2870.08</c:v>
                </c:pt>
                <c:pt idx="1310">
                  <c:v>2874.8</c:v>
                </c:pt>
                <c:pt idx="1311">
                  <c:v>2879.02</c:v>
                </c:pt>
                <c:pt idx="1312">
                  <c:v>2884.25</c:v>
                </c:pt>
                <c:pt idx="1313">
                  <c:v>2889.56</c:v>
                </c:pt>
                <c:pt idx="1314">
                  <c:v>2895.55</c:v>
                </c:pt>
                <c:pt idx="1315">
                  <c:v>2901.6</c:v>
                </c:pt>
                <c:pt idx="1316">
                  <c:v>2908.6</c:v>
                </c:pt>
                <c:pt idx="1317">
                  <c:v>2916.24</c:v>
                </c:pt>
                <c:pt idx="1318">
                  <c:v>2924.2</c:v>
                </c:pt>
                <c:pt idx="1319">
                  <c:v>2932.76</c:v>
                </c:pt>
                <c:pt idx="1320">
                  <c:v>2940.73</c:v>
                </c:pt>
                <c:pt idx="1321">
                  <c:v>2948.68</c:v>
                </c:pt>
                <c:pt idx="1322">
                  <c:v>2955.73</c:v>
                </c:pt>
                <c:pt idx="1323">
                  <c:v>2960.21</c:v>
                </c:pt>
                <c:pt idx="1324">
                  <c:v>2964.18</c:v>
                </c:pt>
                <c:pt idx="1325">
                  <c:v>2968.68</c:v>
                </c:pt>
                <c:pt idx="1326">
                  <c:v>2973.74</c:v>
                </c:pt>
                <c:pt idx="1327">
                  <c:v>2979.38</c:v>
                </c:pt>
                <c:pt idx="1328">
                  <c:v>2985.65</c:v>
                </c:pt>
                <c:pt idx="1329">
                  <c:v>2998.01</c:v>
                </c:pt>
                <c:pt idx="1330">
                  <c:v>3000.16</c:v>
                </c:pt>
                <c:pt idx="1331">
                  <c:v>3008.47</c:v>
                </c:pt>
                <c:pt idx="1332">
                  <c:v>3009.4</c:v>
                </c:pt>
                <c:pt idx="1333">
                  <c:v>3009.4</c:v>
                </c:pt>
                <c:pt idx="1334">
                  <c:v>3050.77</c:v>
                </c:pt>
                <c:pt idx="1335">
                  <c:v>3047.29</c:v>
                </c:pt>
                <c:pt idx="1336">
                  <c:v>3040.04</c:v>
                </c:pt>
                <c:pt idx="1337">
                  <c:v>3034.53</c:v>
                </c:pt>
                <c:pt idx="1338">
                  <c:v>3038.55</c:v>
                </c:pt>
                <c:pt idx="1339">
                  <c:v>3043.14</c:v>
                </c:pt>
                <c:pt idx="1340">
                  <c:v>3040.2</c:v>
                </c:pt>
                <c:pt idx="1341">
                  <c:v>3037.42</c:v>
                </c:pt>
                <c:pt idx="1342">
                  <c:v>3034.8</c:v>
                </c:pt>
                <c:pt idx="1343">
                  <c:v>3032.19</c:v>
                </c:pt>
                <c:pt idx="1344">
                  <c:v>3029.68</c:v>
                </c:pt>
                <c:pt idx="1345">
                  <c:v>3027.24</c:v>
                </c:pt>
                <c:pt idx="1346">
                  <c:v>3025.33</c:v>
                </c:pt>
                <c:pt idx="1347">
                  <c:v>3023.79</c:v>
                </c:pt>
                <c:pt idx="1348">
                  <c:v>3022.71</c:v>
                </c:pt>
                <c:pt idx="1349">
                  <c:v>3021.91</c:v>
                </c:pt>
                <c:pt idx="1350">
                  <c:v>3021.4</c:v>
                </c:pt>
                <c:pt idx="1351">
                  <c:v>3021.03</c:v>
                </c:pt>
                <c:pt idx="1352">
                  <c:v>3021.56</c:v>
                </c:pt>
                <c:pt idx="1353">
                  <c:v>3022.18</c:v>
                </c:pt>
                <c:pt idx="1354">
                  <c:v>3023.69</c:v>
                </c:pt>
                <c:pt idx="1355">
                  <c:v>3025.21</c:v>
                </c:pt>
                <c:pt idx="1356">
                  <c:v>3026.77</c:v>
                </c:pt>
                <c:pt idx="1357">
                  <c:v>3028.36</c:v>
                </c:pt>
                <c:pt idx="1358">
                  <c:v>3029.22</c:v>
                </c:pt>
                <c:pt idx="1359">
                  <c:v>3030.07</c:v>
                </c:pt>
                <c:pt idx="1360">
                  <c:v>3030.07</c:v>
                </c:pt>
                <c:pt idx="1361">
                  <c:v>3030.07</c:v>
                </c:pt>
                <c:pt idx="1362">
                  <c:v>3030.07</c:v>
                </c:pt>
                <c:pt idx="1363">
                  <c:v>3030.07</c:v>
                </c:pt>
                <c:pt idx="1364">
                  <c:v>3030.07</c:v>
                </c:pt>
                <c:pt idx="1365">
                  <c:v>3030.07</c:v>
                </c:pt>
                <c:pt idx="1366">
                  <c:v>3030.07</c:v>
                </c:pt>
                <c:pt idx="1367">
                  <c:v>3030.07</c:v>
                </c:pt>
                <c:pt idx="1368">
                  <c:v>3030.07</c:v>
                </c:pt>
                <c:pt idx="1369">
                  <c:v>3030.07</c:v>
                </c:pt>
                <c:pt idx="1370">
                  <c:v>3030.07</c:v>
                </c:pt>
                <c:pt idx="1371">
                  <c:v>3030.07</c:v>
                </c:pt>
                <c:pt idx="1372">
                  <c:v>3030.07</c:v>
                </c:pt>
                <c:pt idx="1373">
                  <c:v>3030.07</c:v>
                </c:pt>
                <c:pt idx="1374">
                  <c:v>3030.07</c:v>
                </c:pt>
                <c:pt idx="1375">
                  <c:v>3030.07</c:v>
                </c:pt>
                <c:pt idx="1376">
                  <c:v>3030.07</c:v>
                </c:pt>
                <c:pt idx="1377">
                  <c:v>3030.07</c:v>
                </c:pt>
                <c:pt idx="1378">
                  <c:v>3030.07</c:v>
                </c:pt>
                <c:pt idx="1379">
                  <c:v>3030.07</c:v>
                </c:pt>
                <c:pt idx="1380">
                  <c:v>3030.07</c:v>
                </c:pt>
                <c:pt idx="1381">
                  <c:v>3030.07</c:v>
                </c:pt>
                <c:pt idx="1382">
                  <c:v>3030.07</c:v>
                </c:pt>
                <c:pt idx="1383">
                  <c:v>3030.07</c:v>
                </c:pt>
                <c:pt idx="1384">
                  <c:v>3030.07</c:v>
                </c:pt>
                <c:pt idx="1385">
                  <c:v>3030.07</c:v>
                </c:pt>
                <c:pt idx="1386">
                  <c:v>3030.07</c:v>
                </c:pt>
                <c:pt idx="1387">
                  <c:v>3030.07</c:v>
                </c:pt>
                <c:pt idx="1388">
                  <c:v>3030.07</c:v>
                </c:pt>
                <c:pt idx="1389">
                  <c:v>3030.07</c:v>
                </c:pt>
                <c:pt idx="1390">
                  <c:v>3030.07</c:v>
                </c:pt>
                <c:pt idx="1391">
                  <c:v>3030.07</c:v>
                </c:pt>
                <c:pt idx="1392">
                  <c:v>3030.07</c:v>
                </c:pt>
                <c:pt idx="1393">
                  <c:v>3030.07</c:v>
                </c:pt>
                <c:pt idx="1394">
                  <c:v>3030.07</c:v>
                </c:pt>
                <c:pt idx="1395">
                  <c:v>3030.07</c:v>
                </c:pt>
                <c:pt idx="1396">
                  <c:v>3030.07</c:v>
                </c:pt>
                <c:pt idx="1397">
                  <c:v>3030.07</c:v>
                </c:pt>
                <c:pt idx="1398">
                  <c:v>3030.07</c:v>
                </c:pt>
                <c:pt idx="1399">
                  <c:v>3030.07</c:v>
                </c:pt>
                <c:pt idx="1400">
                  <c:v>3030.93</c:v>
                </c:pt>
                <c:pt idx="1401">
                  <c:v>3031.79</c:v>
                </c:pt>
                <c:pt idx="1402">
                  <c:v>3032.93</c:v>
                </c:pt>
                <c:pt idx="1403">
                  <c:v>3034.64</c:v>
                </c:pt>
                <c:pt idx="1404">
                  <c:v>3036.35</c:v>
                </c:pt>
                <c:pt idx="1405">
                  <c:v>3038.89</c:v>
                </c:pt>
                <c:pt idx="1406">
                  <c:v>3039.8</c:v>
                </c:pt>
                <c:pt idx="1407">
                  <c:v>3040.98</c:v>
                </c:pt>
                <c:pt idx="1408">
                  <c:v>3041.71</c:v>
                </c:pt>
                <c:pt idx="1409">
                  <c:v>3042.12</c:v>
                </c:pt>
                <c:pt idx="1410">
                  <c:v>3042.37</c:v>
                </c:pt>
                <c:pt idx="1411">
                  <c:v>3040.21</c:v>
                </c:pt>
                <c:pt idx="1412">
                  <c:v>3041.88</c:v>
                </c:pt>
                <c:pt idx="1413">
                  <c:v>3055.04</c:v>
                </c:pt>
                <c:pt idx="1414">
                  <c:v>3050.85</c:v>
                </c:pt>
                <c:pt idx="1415">
                  <c:v>3050.56</c:v>
                </c:pt>
                <c:pt idx="1416">
                  <c:v>3050.56</c:v>
                </c:pt>
                <c:pt idx="1417">
                  <c:v>3049.67</c:v>
                </c:pt>
                <c:pt idx="1418">
                  <c:v>3049.13</c:v>
                </c:pt>
                <c:pt idx="1419">
                  <c:v>3048.52</c:v>
                </c:pt>
                <c:pt idx="1420">
                  <c:v>3047.38</c:v>
                </c:pt>
                <c:pt idx="1421">
                  <c:v>3045.82</c:v>
                </c:pt>
                <c:pt idx="1422">
                  <c:v>3044.94</c:v>
                </c:pt>
                <c:pt idx="1423">
                  <c:v>3043.2</c:v>
                </c:pt>
                <c:pt idx="1424">
                  <c:v>3045.46</c:v>
                </c:pt>
                <c:pt idx="1425">
                  <c:v>3045.46</c:v>
                </c:pt>
                <c:pt idx="1426">
                  <c:v>3043.75</c:v>
                </c:pt>
                <c:pt idx="1427">
                  <c:v>3056.03</c:v>
                </c:pt>
                <c:pt idx="1428">
                  <c:v>3052.86</c:v>
                </c:pt>
                <c:pt idx="1429">
                  <c:v>3050.65</c:v>
                </c:pt>
                <c:pt idx="1430">
                  <c:v>3049.9</c:v>
                </c:pt>
                <c:pt idx="1431">
                  <c:v>3050.75</c:v>
                </c:pt>
                <c:pt idx="1432">
                  <c:v>3051.89</c:v>
                </c:pt>
                <c:pt idx="1433">
                  <c:v>3050.97</c:v>
                </c:pt>
                <c:pt idx="1434">
                  <c:v>3050.59</c:v>
                </c:pt>
                <c:pt idx="1435">
                  <c:v>3050.56</c:v>
                </c:pt>
                <c:pt idx="1436">
                  <c:v>3050.56</c:v>
                </c:pt>
                <c:pt idx="1437">
                  <c:v>3050.56</c:v>
                </c:pt>
                <c:pt idx="1438">
                  <c:v>3050.56</c:v>
                </c:pt>
                <c:pt idx="1439">
                  <c:v>3048.63</c:v>
                </c:pt>
                <c:pt idx="1440">
                  <c:v>3047.13</c:v>
                </c:pt>
                <c:pt idx="1441">
                  <c:v>3046.89</c:v>
                </c:pt>
                <c:pt idx="1442">
                  <c:v>3047.19</c:v>
                </c:pt>
                <c:pt idx="1443">
                  <c:v>3047.82</c:v>
                </c:pt>
                <c:pt idx="1444">
                  <c:v>3048.86</c:v>
                </c:pt>
                <c:pt idx="1445">
                  <c:v>3049.71</c:v>
                </c:pt>
                <c:pt idx="1446">
                  <c:v>3049.71</c:v>
                </c:pt>
                <c:pt idx="1447">
                  <c:v>3048.86</c:v>
                </c:pt>
                <c:pt idx="1448">
                  <c:v>3047.16</c:v>
                </c:pt>
                <c:pt idx="1449">
                  <c:v>3045.46</c:v>
                </c:pt>
                <c:pt idx="1450">
                  <c:v>3043.19</c:v>
                </c:pt>
                <c:pt idx="1451">
                  <c:v>3040.63</c:v>
                </c:pt>
                <c:pt idx="1452">
                  <c:v>3038.92</c:v>
                </c:pt>
                <c:pt idx="1453">
                  <c:v>3036.35</c:v>
                </c:pt>
                <c:pt idx="1454">
                  <c:v>3034.64</c:v>
                </c:pt>
                <c:pt idx="1455">
                  <c:v>3032.93</c:v>
                </c:pt>
                <c:pt idx="1456">
                  <c:v>3032.65</c:v>
                </c:pt>
                <c:pt idx="1457">
                  <c:v>3032.93</c:v>
                </c:pt>
                <c:pt idx="1458">
                  <c:v>3033.79</c:v>
                </c:pt>
                <c:pt idx="1459">
                  <c:v>3035.5</c:v>
                </c:pt>
                <c:pt idx="1460">
                  <c:v>3038.06</c:v>
                </c:pt>
                <c:pt idx="1461">
                  <c:v>3038.94</c:v>
                </c:pt>
                <c:pt idx="1462">
                  <c:v>3039.74</c:v>
                </c:pt>
                <c:pt idx="1463">
                  <c:v>3040.9</c:v>
                </c:pt>
                <c:pt idx="1464">
                  <c:v>3042.15</c:v>
                </c:pt>
                <c:pt idx="1465">
                  <c:v>3044.32</c:v>
                </c:pt>
                <c:pt idx="1466">
                  <c:v>3046.03</c:v>
                </c:pt>
                <c:pt idx="1467">
                  <c:v>3047.73</c:v>
                </c:pt>
                <c:pt idx="1468">
                  <c:v>3048.86</c:v>
                </c:pt>
                <c:pt idx="1469">
                  <c:v>3049.71</c:v>
                </c:pt>
                <c:pt idx="1470">
                  <c:v>3050.56</c:v>
                </c:pt>
                <c:pt idx="1471">
                  <c:v>3050.56</c:v>
                </c:pt>
                <c:pt idx="1472">
                  <c:v>3050.56</c:v>
                </c:pt>
                <c:pt idx="1473">
                  <c:v>3050.56</c:v>
                </c:pt>
                <c:pt idx="1474">
                  <c:v>3050.56</c:v>
                </c:pt>
                <c:pt idx="1475">
                  <c:v>3050.56</c:v>
                </c:pt>
                <c:pt idx="1476">
                  <c:v>3050.56</c:v>
                </c:pt>
                <c:pt idx="1477">
                  <c:v>3050.56</c:v>
                </c:pt>
                <c:pt idx="1478">
                  <c:v>3050.56</c:v>
                </c:pt>
                <c:pt idx="1479">
                  <c:v>3050.56</c:v>
                </c:pt>
                <c:pt idx="1480">
                  <c:v>3050.56</c:v>
                </c:pt>
                <c:pt idx="1481">
                  <c:v>3050.56</c:v>
                </c:pt>
                <c:pt idx="1482">
                  <c:v>3050.56</c:v>
                </c:pt>
                <c:pt idx="1483">
                  <c:v>3050.56</c:v>
                </c:pt>
                <c:pt idx="1484">
                  <c:v>3050.56</c:v>
                </c:pt>
                <c:pt idx="1485">
                  <c:v>3050.56</c:v>
                </c:pt>
                <c:pt idx="1486">
                  <c:v>3050.56</c:v>
                </c:pt>
                <c:pt idx="1487">
                  <c:v>3050.56</c:v>
                </c:pt>
                <c:pt idx="1488">
                  <c:v>3050.56</c:v>
                </c:pt>
                <c:pt idx="1489">
                  <c:v>3050.56</c:v>
                </c:pt>
                <c:pt idx="1490">
                  <c:v>3050.56</c:v>
                </c:pt>
                <c:pt idx="1491">
                  <c:v>3050.56</c:v>
                </c:pt>
                <c:pt idx="1492">
                  <c:v>3050.56</c:v>
                </c:pt>
                <c:pt idx="1493">
                  <c:v>3050.56</c:v>
                </c:pt>
                <c:pt idx="1494">
                  <c:v>3050.56</c:v>
                </c:pt>
                <c:pt idx="1495">
                  <c:v>3050.56</c:v>
                </c:pt>
                <c:pt idx="1496">
                  <c:v>3050.56</c:v>
                </c:pt>
                <c:pt idx="1497">
                  <c:v>3050.56</c:v>
                </c:pt>
                <c:pt idx="1498">
                  <c:v>3050.56</c:v>
                </c:pt>
                <c:pt idx="1499">
                  <c:v>3050.56</c:v>
                </c:pt>
                <c:pt idx="1500">
                  <c:v>3050.56</c:v>
                </c:pt>
                <c:pt idx="1501">
                  <c:v>3050.56</c:v>
                </c:pt>
                <c:pt idx="1502">
                  <c:v>3050.56</c:v>
                </c:pt>
                <c:pt idx="1503">
                  <c:v>3050.56</c:v>
                </c:pt>
                <c:pt idx="1504">
                  <c:v>3050.56</c:v>
                </c:pt>
                <c:pt idx="1505">
                  <c:v>3050.56</c:v>
                </c:pt>
                <c:pt idx="1506">
                  <c:v>3050.56</c:v>
                </c:pt>
                <c:pt idx="1507">
                  <c:v>3050.56</c:v>
                </c:pt>
                <c:pt idx="1508">
                  <c:v>3050.56</c:v>
                </c:pt>
                <c:pt idx="1509">
                  <c:v>3050.56</c:v>
                </c:pt>
                <c:pt idx="1510">
                  <c:v>3050.56</c:v>
                </c:pt>
                <c:pt idx="1511">
                  <c:v>3050.56</c:v>
                </c:pt>
                <c:pt idx="1512">
                  <c:v>3050.56</c:v>
                </c:pt>
                <c:pt idx="1513">
                  <c:v>3050.56</c:v>
                </c:pt>
                <c:pt idx="1514">
                  <c:v>3050.56</c:v>
                </c:pt>
                <c:pt idx="1515">
                  <c:v>3050.56</c:v>
                </c:pt>
                <c:pt idx="1516">
                  <c:v>3050.56</c:v>
                </c:pt>
                <c:pt idx="1517">
                  <c:v>3050.56</c:v>
                </c:pt>
                <c:pt idx="1518">
                  <c:v>3050.56</c:v>
                </c:pt>
                <c:pt idx="1519">
                  <c:v>3050.56</c:v>
                </c:pt>
                <c:pt idx="1520">
                  <c:v>3050.56</c:v>
                </c:pt>
                <c:pt idx="1521">
                  <c:v>3050.56</c:v>
                </c:pt>
                <c:pt idx="1522">
                  <c:v>3050.56</c:v>
                </c:pt>
                <c:pt idx="1523">
                  <c:v>3050.56</c:v>
                </c:pt>
                <c:pt idx="1524">
                  <c:v>3050.56</c:v>
                </c:pt>
                <c:pt idx="1525">
                  <c:v>3046.68</c:v>
                </c:pt>
                <c:pt idx="1526">
                  <c:v>3034.29</c:v>
                </c:pt>
                <c:pt idx="1527">
                  <c:v>3022.4</c:v>
                </c:pt>
                <c:pt idx="1528">
                  <c:v>3011</c:v>
                </c:pt>
                <c:pt idx="1529">
                  <c:v>3000.08</c:v>
                </c:pt>
                <c:pt idx="1530">
                  <c:v>2989.63</c:v>
                </c:pt>
                <c:pt idx="1531">
                  <c:v>2979.65</c:v>
                </c:pt>
                <c:pt idx="1532">
                  <c:v>2970.12</c:v>
                </c:pt>
                <c:pt idx="1533">
                  <c:v>2961.05</c:v>
                </c:pt>
                <c:pt idx="1534">
                  <c:v>2952.41</c:v>
                </c:pt>
                <c:pt idx="1535">
                  <c:v>2944.21</c:v>
                </c:pt>
                <c:pt idx="1536">
                  <c:v>2936.43</c:v>
                </c:pt>
                <c:pt idx="1537">
                  <c:v>2929.08</c:v>
                </c:pt>
                <c:pt idx="1538">
                  <c:v>2922.13</c:v>
                </c:pt>
                <c:pt idx="1539">
                  <c:v>2915.58</c:v>
                </c:pt>
                <c:pt idx="1540">
                  <c:v>2908.53</c:v>
                </c:pt>
                <c:pt idx="1541">
                  <c:v>2901.57</c:v>
                </c:pt>
                <c:pt idx="1542">
                  <c:v>2894.39</c:v>
                </c:pt>
                <c:pt idx="1543">
                  <c:v>2887.57</c:v>
                </c:pt>
                <c:pt idx="1544">
                  <c:v>2880.2</c:v>
                </c:pt>
                <c:pt idx="1545">
                  <c:v>2873.18</c:v>
                </c:pt>
                <c:pt idx="1546">
                  <c:v>2866.49</c:v>
                </c:pt>
                <c:pt idx="1547">
                  <c:v>2860.45</c:v>
                </c:pt>
                <c:pt idx="1548">
                  <c:v>2855.33</c:v>
                </c:pt>
                <c:pt idx="1549">
                  <c:v>2850.22</c:v>
                </c:pt>
                <c:pt idx="1550">
                  <c:v>2844.93</c:v>
                </c:pt>
                <c:pt idx="1551">
                  <c:v>2839.89</c:v>
                </c:pt>
                <c:pt idx="1552">
                  <c:v>2836.02</c:v>
                </c:pt>
                <c:pt idx="1553">
                  <c:v>2832.4</c:v>
                </c:pt>
                <c:pt idx="1554">
                  <c:v>2829.04</c:v>
                </c:pt>
                <c:pt idx="1555">
                  <c:v>2825.92</c:v>
                </c:pt>
                <c:pt idx="1556">
                  <c:v>2822.14</c:v>
                </c:pt>
                <c:pt idx="1557">
                  <c:v>2818.6</c:v>
                </c:pt>
                <c:pt idx="1558">
                  <c:v>2815</c:v>
                </c:pt>
                <c:pt idx="1559">
                  <c:v>2811.03</c:v>
                </c:pt>
                <c:pt idx="1560">
                  <c:v>2807.31</c:v>
                </c:pt>
                <c:pt idx="1561">
                  <c:v>2802.9</c:v>
                </c:pt>
                <c:pt idx="1562">
                  <c:v>2799.66</c:v>
                </c:pt>
                <c:pt idx="1563">
                  <c:v>2795.73</c:v>
                </c:pt>
                <c:pt idx="1564">
                  <c:v>2792.35</c:v>
                </c:pt>
                <c:pt idx="1565">
                  <c:v>2789.83</c:v>
                </c:pt>
                <c:pt idx="1566">
                  <c:v>2787.55</c:v>
                </c:pt>
                <c:pt idx="1567">
                  <c:v>2786.44</c:v>
                </c:pt>
                <c:pt idx="1568">
                  <c:v>2785.57</c:v>
                </c:pt>
                <c:pt idx="1569">
                  <c:v>2785.86</c:v>
                </c:pt>
                <c:pt idx="1570">
                  <c:v>2786.39</c:v>
                </c:pt>
                <c:pt idx="1571">
                  <c:v>2787.15</c:v>
                </c:pt>
                <c:pt idx="1572">
                  <c:v>2788.14</c:v>
                </c:pt>
                <c:pt idx="1573">
                  <c:v>2789.36</c:v>
                </c:pt>
                <c:pt idx="1574">
                  <c:v>2790.8</c:v>
                </c:pt>
                <c:pt idx="1575">
                  <c:v>2792.46</c:v>
                </c:pt>
                <c:pt idx="1576">
                  <c:v>2794.34</c:v>
                </c:pt>
                <c:pt idx="1577">
                  <c:v>2796.44</c:v>
                </c:pt>
                <c:pt idx="1578">
                  <c:v>2798.74</c:v>
                </c:pt>
                <c:pt idx="1579">
                  <c:v>2801.26</c:v>
                </c:pt>
                <c:pt idx="1580">
                  <c:v>2803.98</c:v>
                </c:pt>
                <c:pt idx="1581">
                  <c:v>2806.9</c:v>
                </c:pt>
                <c:pt idx="1582">
                  <c:v>2810.02</c:v>
                </c:pt>
                <c:pt idx="1583">
                  <c:v>2813.34</c:v>
                </c:pt>
                <c:pt idx="1584">
                  <c:v>2816.84</c:v>
                </c:pt>
                <c:pt idx="1585">
                  <c:v>2820.54</c:v>
                </c:pt>
                <c:pt idx="1586">
                  <c:v>2824.41</c:v>
                </c:pt>
                <c:pt idx="1587">
                  <c:v>2828.46</c:v>
                </c:pt>
                <c:pt idx="1588">
                  <c:v>2832.68</c:v>
                </c:pt>
                <c:pt idx="1589">
                  <c:v>2837.06</c:v>
                </c:pt>
                <c:pt idx="1590">
                  <c:v>2841.61</c:v>
                </c:pt>
                <c:pt idx="1591">
                  <c:v>2846.31</c:v>
                </c:pt>
                <c:pt idx="1592">
                  <c:v>2851.17</c:v>
                </c:pt>
                <c:pt idx="1593">
                  <c:v>2856.17</c:v>
                </c:pt>
                <c:pt idx="1594">
                  <c:v>2861.3</c:v>
                </c:pt>
                <c:pt idx="1595">
                  <c:v>2866.57</c:v>
                </c:pt>
                <c:pt idx="1596">
                  <c:v>2871.96</c:v>
                </c:pt>
                <c:pt idx="1597">
                  <c:v>2877.47</c:v>
                </c:pt>
                <c:pt idx="1598">
                  <c:v>2883.08</c:v>
                </c:pt>
                <c:pt idx="1599">
                  <c:v>2888.8</c:v>
                </c:pt>
                <c:pt idx="1600">
                  <c:v>2894.61</c:v>
                </c:pt>
                <c:pt idx="1601">
                  <c:v>2900.5</c:v>
                </c:pt>
                <c:pt idx="1602">
                  <c:v>2906.46</c:v>
                </c:pt>
                <c:pt idx="1603">
                  <c:v>2912.49</c:v>
                </c:pt>
                <c:pt idx="1604">
                  <c:v>2917.68</c:v>
                </c:pt>
                <c:pt idx="1605">
                  <c:v>2922.92</c:v>
                </c:pt>
                <c:pt idx="1606">
                  <c:v>2927.9</c:v>
                </c:pt>
                <c:pt idx="1607">
                  <c:v>2932.31</c:v>
                </c:pt>
                <c:pt idx="1608">
                  <c:v>2936.73</c:v>
                </c:pt>
                <c:pt idx="1609">
                  <c:v>2940.27</c:v>
                </c:pt>
                <c:pt idx="1610">
                  <c:v>2944.68</c:v>
                </c:pt>
                <c:pt idx="1611">
                  <c:v>2948.19</c:v>
                </c:pt>
                <c:pt idx="1612">
                  <c:v>2951.94</c:v>
                </c:pt>
                <c:pt idx="1613">
                  <c:v>2956.23</c:v>
                </c:pt>
                <c:pt idx="1614">
                  <c:v>2960.45</c:v>
                </c:pt>
                <c:pt idx="1615">
                  <c:v>2965.47</c:v>
                </c:pt>
                <c:pt idx="1616">
                  <c:v>2970.37</c:v>
                </c:pt>
                <c:pt idx="1617">
                  <c:v>2976.04</c:v>
                </c:pt>
                <c:pt idx="1618">
                  <c:v>2981.56</c:v>
                </c:pt>
                <c:pt idx="1619">
                  <c:v>2986.93</c:v>
                </c:pt>
                <c:pt idx="1620">
                  <c:v>2988.55</c:v>
                </c:pt>
                <c:pt idx="1621">
                  <c:v>2988.55</c:v>
                </c:pt>
                <c:pt idx="1622">
                  <c:v>2988.55</c:v>
                </c:pt>
                <c:pt idx="1623">
                  <c:v>2988.55</c:v>
                </c:pt>
                <c:pt idx="1624">
                  <c:v>2988.55</c:v>
                </c:pt>
                <c:pt idx="1625">
                  <c:v>2989.12</c:v>
                </c:pt>
                <c:pt idx="1626">
                  <c:v>2989.83</c:v>
                </c:pt>
                <c:pt idx="1627">
                  <c:v>2990.29</c:v>
                </c:pt>
                <c:pt idx="1628">
                  <c:v>2991.45</c:v>
                </c:pt>
                <c:pt idx="1629">
                  <c:v>2993.2</c:v>
                </c:pt>
                <c:pt idx="1630">
                  <c:v>2995.52</c:v>
                </c:pt>
                <c:pt idx="1631">
                  <c:v>2998.13</c:v>
                </c:pt>
                <c:pt idx="1632">
                  <c:v>2999.87</c:v>
                </c:pt>
                <c:pt idx="1633">
                  <c:v>3002.47</c:v>
                </c:pt>
                <c:pt idx="1634">
                  <c:v>3004.78</c:v>
                </c:pt>
                <c:pt idx="1635">
                  <c:v>3006.52</c:v>
                </c:pt>
                <c:pt idx="1636">
                  <c:v>3007.67</c:v>
                </c:pt>
                <c:pt idx="1637">
                  <c:v>3008.54</c:v>
                </c:pt>
                <c:pt idx="1638">
                  <c:v>3009.4</c:v>
                </c:pt>
                <c:pt idx="1639">
                  <c:v>3009.4</c:v>
                </c:pt>
                <c:pt idx="1640">
                  <c:v>3009.4</c:v>
                </c:pt>
                <c:pt idx="1641">
                  <c:v>3009.4</c:v>
                </c:pt>
                <c:pt idx="1642">
                  <c:v>3009.4</c:v>
                </c:pt>
                <c:pt idx="1643">
                  <c:v>3009.4</c:v>
                </c:pt>
                <c:pt idx="1644">
                  <c:v>3009.4</c:v>
                </c:pt>
                <c:pt idx="1645">
                  <c:v>3009.4</c:v>
                </c:pt>
                <c:pt idx="1646">
                  <c:v>3009.4</c:v>
                </c:pt>
                <c:pt idx="1647">
                  <c:v>3009.4</c:v>
                </c:pt>
                <c:pt idx="1648">
                  <c:v>3009.4</c:v>
                </c:pt>
                <c:pt idx="1649">
                  <c:v>3009.4</c:v>
                </c:pt>
                <c:pt idx="1650">
                  <c:v>3009.4</c:v>
                </c:pt>
                <c:pt idx="1651">
                  <c:v>3009.4</c:v>
                </c:pt>
                <c:pt idx="1652">
                  <c:v>3009.4</c:v>
                </c:pt>
                <c:pt idx="1653">
                  <c:v>3009.4</c:v>
                </c:pt>
                <c:pt idx="1654">
                  <c:v>3009.4</c:v>
                </c:pt>
                <c:pt idx="1655">
                  <c:v>3009.4</c:v>
                </c:pt>
                <c:pt idx="1656">
                  <c:v>3009.4</c:v>
                </c:pt>
                <c:pt idx="1657">
                  <c:v>3009.4</c:v>
                </c:pt>
                <c:pt idx="1658">
                  <c:v>3009.4</c:v>
                </c:pt>
                <c:pt idx="1659">
                  <c:v>3009.4</c:v>
                </c:pt>
                <c:pt idx="1660">
                  <c:v>3009.4</c:v>
                </c:pt>
                <c:pt idx="1661">
                  <c:v>3009.4</c:v>
                </c:pt>
                <c:pt idx="1662">
                  <c:v>3009.4</c:v>
                </c:pt>
                <c:pt idx="1663">
                  <c:v>3009.4</c:v>
                </c:pt>
                <c:pt idx="1664">
                  <c:v>3009.4</c:v>
                </c:pt>
                <c:pt idx="1665">
                  <c:v>3009.4</c:v>
                </c:pt>
                <c:pt idx="1666">
                  <c:v>3009.4</c:v>
                </c:pt>
                <c:pt idx="1667">
                  <c:v>3009.4</c:v>
                </c:pt>
                <c:pt idx="1668">
                  <c:v>3009.4</c:v>
                </c:pt>
                <c:pt idx="1669">
                  <c:v>3009.4</c:v>
                </c:pt>
                <c:pt idx="1670">
                  <c:v>3009.4</c:v>
                </c:pt>
                <c:pt idx="1671">
                  <c:v>3009.4</c:v>
                </c:pt>
                <c:pt idx="1672">
                  <c:v>3009.4</c:v>
                </c:pt>
                <c:pt idx="1673">
                  <c:v>3009.4</c:v>
                </c:pt>
                <c:pt idx="1674">
                  <c:v>3009.4</c:v>
                </c:pt>
                <c:pt idx="1675">
                  <c:v>3009.4</c:v>
                </c:pt>
                <c:pt idx="1676">
                  <c:v>3009.4</c:v>
                </c:pt>
                <c:pt idx="1677">
                  <c:v>3009.4</c:v>
                </c:pt>
                <c:pt idx="1678">
                  <c:v>3009.4</c:v>
                </c:pt>
                <c:pt idx="1679">
                  <c:v>3009.4</c:v>
                </c:pt>
                <c:pt idx="1680">
                  <c:v>3009.4</c:v>
                </c:pt>
                <c:pt idx="1681">
                  <c:v>3009.4</c:v>
                </c:pt>
                <c:pt idx="1682">
                  <c:v>3009.4</c:v>
                </c:pt>
                <c:pt idx="1683">
                  <c:v>3009.4</c:v>
                </c:pt>
                <c:pt idx="1684">
                  <c:v>3009.4</c:v>
                </c:pt>
                <c:pt idx="1685">
                  <c:v>3009.4</c:v>
                </c:pt>
                <c:pt idx="1686">
                  <c:v>3009.4</c:v>
                </c:pt>
                <c:pt idx="1687">
                  <c:v>3009.4</c:v>
                </c:pt>
                <c:pt idx="1688">
                  <c:v>3009.4</c:v>
                </c:pt>
                <c:pt idx="1689">
                  <c:v>3009.4</c:v>
                </c:pt>
                <c:pt idx="1690">
                  <c:v>3009.4</c:v>
                </c:pt>
                <c:pt idx="1691">
                  <c:v>3009.4</c:v>
                </c:pt>
                <c:pt idx="1692">
                  <c:v>3009.4</c:v>
                </c:pt>
                <c:pt idx="1693">
                  <c:v>3009.4</c:v>
                </c:pt>
                <c:pt idx="1694">
                  <c:v>3009.4</c:v>
                </c:pt>
                <c:pt idx="1695">
                  <c:v>3009.4</c:v>
                </c:pt>
                <c:pt idx="1696">
                  <c:v>3009.4</c:v>
                </c:pt>
                <c:pt idx="1697">
                  <c:v>3009.4</c:v>
                </c:pt>
                <c:pt idx="1698">
                  <c:v>3009.4</c:v>
                </c:pt>
                <c:pt idx="1699">
                  <c:v>3009.4</c:v>
                </c:pt>
                <c:pt idx="1700">
                  <c:v>3009.4</c:v>
                </c:pt>
                <c:pt idx="1701">
                  <c:v>3009.4</c:v>
                </c:pt>
                <c:pt idx="1702">
                  <c:v>3009.4</c:v>
                </c:pt>
                <c:pt idx="1703">
                  <c:v>3009.4</c:v>
                </c:pt>
                <c:pt idx="1704">
                  <c:v>3009.4</c:v>
                </c:pt>
                <c:pt idx="1705">
                  <c:v>3009.4</c:v>
                </c:pt>
                <c:pt idx="1706">
                  <c:v>3009.4</c:v>
                </c:pt>
                <c:pt idx="1707">
                  <c:v>3009.4</c:v>
                </c:pt>
                <c:pt idx="1708">
                  <c:v>3009.4</c:v>
                </c:pt>
                <c:pt idx="1709">
                  <c:v>3009.4</c:v>
                </c:pt>
                <c:pt idx="1710">
                  <c:v>3009.4</c:v>
                </c:pt>
                <c:pt idx="1711">
                  <c:v>3009.4</c:v>
                </c:pt>
                <c:pt idx="1712">
                  <c:v>3009.4</c:v>
                </c:pt>
                <c:pt idx="1713">
                  <c:v>3009.4</c:v>
                </c:pt>
                <c:pt idx="1714">
                  <c:v>3009.4</c:v>
                </c:pt>
                <c:pt idx="1715">
                  <c:v>3009.4</c:v>
                </c:pt>
                <c:pt idx="1716">
                  <c:v>3009.4</c:v>
                </c:pt>
                <c:pt idx="1717">
                  <c:v>3009.4</c:v>
                </c:pt>
                <c:pt idx="1718">
                  <c:v>3009.4</c:v>
                </c:pt>
                <c:pt idx="1719">
                  <c:v>3009.4</c:v>
                </c:pt>
                <c:pt idx="1720">
                  <c:v>3009.4</c:v>
                </c:pt>
                <c:pt idx="1721">
                  <c:v>3009.4</c:v>
                </c:pt>
                <c:pt idx="1722">
                  <c:v>3009.4</c:v>
                </c:pt>
                <c:pt idx="1723">
                  <c:v>3009.4</c:v>
                </c:pt>
                <c:pt idx="1724">
                  <c:v>3009.4</c:v>
                </c:pt>
                <c:pt idx="1725">
                  <c:v>3009.4</c:v>
                </c:pt>
                <c:pt idx="1726">
                  <c:v>3009.4</c:v>
                </c:pt>
                <c:pt idx="1727">
                  <c:v>3009.4</c:v>
                </c:pt>
                <c:pt idx="1728">
                  <c:v>3009.4</c:v>
                </c:pt>
                <c:pt idx="1729">
                  <c:v>3009.4</c:v>
                </c:pt>
                <c:pt idx="1730">
                  <c:v>3009.4</c:v>
                </c:pt>
                <c:pt idx="1731">
                  <c:v>3009.4</c:v>
                </c:pt>
                <c:pt idx="1732">
                  <c:v>3009.4</c:v>
                </c:pt>
                <c:pt idx="1733">
                  <c:v>3009.4</c:v>
                </c:pt>
                <c:pt idx="1734">
                  <c:v>3009.4</c:v>
                </c:pt>
                <c:pt idx="1735">
                  <c:v>3009.4</c:v>
                </c:pt>
                <c:pt idx="1736">
                  <c:v>3009.4</c:v>
                </c:pt>
                <c:pt idx="1737">
                  <c:v>3009.4</c:v>
                </c:pt>
                <c:pt idx="1738">
                  <c:v>3009.4</c:v>
                </c:pt>
                <c:pt idx="1739">
                  <c:v>3009.4</c:v>
                </c:pt>
                <c:pt idx="1740">
                  <c:v>3009.4</c:v>
                </c:pt>
                <c:pt idx="1741">
                  <c:v>3009.4</c:v>
                </c:pt>
                <c:pt idx="1742">
                  <c:v>3009.4</c:v>
                </c:pt>
                <c:pt idx="1743">
                  <c:v>3009.4</c:v>
                </c:pt>
                <c:pt idx="1744">
                  <c:v>3009.4</c:v>
                </c:pt>
                <c:pt idx="1745">
                  <c:v>3009.4</c:v>
                </c:pt>
                <c:pt idx="1746">
                  <c:v>3009.4</c:v>
                </c:pt>
                <c:pt idx="1747">
                  <c:v>3009.4</c:v>
                </c:pt>
                <c:pt idx="1748">
                  <c:v>3009.4</c:v>
                </c:pt>
                <c:pt idx="1749">
                  <c:v>3009.4</c:v>
                </c:pt>
                <c:pt idx="1750">
                  <c:v>3009.4</c:v>
                </c:pt>
                <c:pt idx="1751">
                  <c:v>3009.4</c:v>
                </c:pt>
                <c:pt idx="1752">
                  <c:v>3009.4</c:v>
                </c:pt>
                <c:pt idx="1753">
                  <c:v>3009.4</c:v>
                </c:pt>
                <c:pt idx="1754">
                  <c:v>3009.4</c:v>
                </c:pt>
                <c:pt idx="1755">
                  <c:v>3009.4</c:v>
                </c:pt>
                <c:pt idx="1756">
                  <c:v>3009.4</c:v>
                </c:pt>
                <c:pt idx="1757">
                  <c:v>3009.4</c:v>
                </c:pt>
                <c:pt idx="1758">
                  <c:v>3009.4</c:v>
                </c:pt>
                <c:pt idx="1759">
                  <c:v>3009.4</c:v>
                </c:pt>
                <c:pt idx="1760">
                  <c:v>3009.4</c:v>
                </c:pt>
                <c:pt idx="1761">
                  <c:v>3009.4</c:v>
                </c:pt>
                <c:pt idx="1762">
                  <c:v>3009.4</c:v>
                </c:pt>
                <c:pt idx="1763">
                  <c:v>3008.54</c:v>
                </c:pt>
                <c:pt idx="1764">
                  <c:v>3007.67</c:v>
                </c:pt>
                <c:pt idx="1765">
                  <c:v>3005.94</c:v>
                </c:pt>
                <c:pt idx="1766">
                  <c:v>3004.21</c:v>
                </c:pt>
                <c:pt idx="1767">
                  <c:v>3001.89</c:v>
                </c:pt>
                <c:pt idx="1768">
                  <c:v>2999.29</c:v>
                </c:pt>
                <c:pt idx="1769">
                  <c:v>2996.68</c:v>
                </c:pt>
                <c:pt idx="1770">
                  <c:v>2994.07</c:v>
                </c:pt>
                <c:pt idx="1771">
                  <c:v>2992.32</c:v>
                </c:pt>
                <c:pt idx="1772">
                  <c:v>2990.58</c:v>
                </c:pt>
                <c:pt idx="1773">
                  <c:v>2989.42</c:v>
                </c:pt>
                <c:pt idx="1774">
                  <c:v>2988.55</c:v>
                </c:pt>
                <c:pt idx="1775">
                  <c:v>2988.55</c:v>
                </c:pt>
                <c:pt idx="1776">
                  <c:v>2988.55</c:v>
                </c:pt>
                <c:pt idx="1777">
                  <c:v>2988.55</c:v>
                </c:pt>
                <c:pt idx="1778">
                  <c:v>2988.55</c:v>
                </c:pt>
                <c:pt idx="1779">
                  <c:v>2988.55</c:v>
                </c:pt>
                <c:pt idx="1780">
                  <c:v>2988.55</c:v>
                </c:pt>
                <c:pt idx="1781">
                  <c:v>2988.55</c:v>
                </c:pt>
                <c:pt idx="1782">
                  <c:v>2988.55</c:v>
                </c:pt>
                <c:pt idx="1783">
                  <c:v>2988.55</c:v>
                </c:pt>
                <c:pt idx="1784">
                  <c:v>2988.55</c:v>
                </c:pt>
                <c:pt idx="1785">
                  <c:v>2988.55</c:v>
                </c:pt>
                <c:pt idx="1786">
                  <c:v>2988.55</c:v>
                </c:pt>
                <c:pt idx="1787">
                  <c:v>2988.55</c:v>
                </c:pt>
                <c:pt idx="1788">
                  <c:v>2988.55</c:v>
                </c:pt>
                <c:pt idx="1789">
                  <c:v>2988.55</c:v>
                </c:pt>
                <c:pt idx="1790">
                  <c:v>2988.55</c:v>
                </c:pt>
                <c:pt idx="1791">
                  <c:v>2988.55</c:v>
                </c:pt>
                <c:pt idx="1792">
                  <c:v>2988.55</c:v>
                </c:pt>
                <c:pt idx="1793">
                  <c:v>2988.55</c:v>
                </c:pt>
                <c:pt idx="1794">
                  <c:v>2988.55</c:v>
                </c:pt>
                <c:pt idx="1795">
                  <c:v>2988.55</c:v>
                </c:pt>
                <c:pt idx="1796">
                  <c:v>2988.55</c:v>
                </c:pt>
                <c:pt idx="1797">
                  <c:v>2988.55</c:v>
                </c:pt>
                <c:pt idx="1798">
                  <c:v>2988.55</c:v>
                </c:pt>
                <c:pt idx="1799">
                  <c:v>2988.55</c:v>
                </c:pt>
                <c:pt idx="1800">
                  <c:v>2988.55</c:v>
                </c:pt>
                <c:pt idx="1801">
                  <c:v>2988.55</c:v>
                </c:pt>
                <c:pt idx="1802">
                  <c:v>2988.55</c:v>
                </c:pt>
                <c:pt idx="1803">
                  <c:v>2988.55</c:v>
                </c:pt>
                <c:pt idx="1804">
                  <c:v>2988.55</c:v>
                </c:pt>
                <c:pt idx="1805">
                  <c:v>2988.55</c:v>
                </c:pt>
                <c:pt idx="1806">
                  <c:v>2988.55</c:v>
                </c:pt>
                <c:pt idx="1807">
                  <c:v>2988.55</c:v>
                </c:pt>
                <c:pt idx="1808">
                  <c:v>2988.55</c:v>
                </c:pt>
                <c:pt idx="1809">
                  <c:v>2988.55</c:v>
                </c:pt>
                <c:pt idx="1810">
                  <c:v>2988.55</c:v>
                </c:pt>
                <c:pt idx="1811">
                  <c:v>2988.55</c:v>
                </c:pt>
                <c:pt idx="1812">
                  <c:v>2988.55</c:v>
                </c:pt>
                <c:pt idx="1813">
                  <c:v>2981.91</c:v>
                </c:pt>
                <c:pt idx="1814">
                  <c:v>2969.34</c:v>
                </c:pt>
                <c:pt idx="1815">
                  <c:v>2957.26</c:v>
                </c:pt>
                <c:pt idx="1816">
                  <c:v>2945.68</c:v>
                </c:pt>
                <c:pt idx="1817">
                  <c:v>2934.59</c:v>
                </c:pt>
                <c:pt idx="1818">
                  <c:v>2923.97</c:v>
                </c:pt>
                <c:pt idx="1819">
                  <c:v>2913.83</c:v>
                </c:pt>
                <c:pt idx="1820">
                  <c:v>2904.15</c:v>
                </c:pt>
                <c:pt idx="1821">
                  <c:v>2894.93</c:v>
                </c:pt>
                <c:pt idx="1822">
                  <c:v>2886.16</c:v>
                </c:pt>
                <c:pt idx="1823">
                  <c:v>2877.82</c:v>
                </c:pt>
                <c:pt idx="1824">
                  <c:v>2869.92</c:v>
                </c:pt>
                <c:pt idx="1825">
                  <c:v>2862.44</c:v>
                </c:pt>
                <c:pt idx="1826">
                  <c:v>2855.38</c:v>
                </c:pt>
                <c:pt idx="1827">
                  <c:v>2848.73</c:v>
                </c:pt>
                <c:pt idx="1828">
                  <c:v>2842.47</c:v>
                </c:pt>
                <c:pt idx="1829">
                  <c:v>2836.61</c:v>
                </c:pt>
                <c:pt idx="1830">
                  <c:v>2831.14</c:v>
                </c:pt>
                <c:pt idx="1831">
                  <c:v>2826.04</c:v>
                </c:pt>
                <c:pt idx="1832">
                  <c:v>2821.31</c:v>
                </c:pt>
                <c:pt idx="1833">
                  <c:v>2816.95</c:v>
                </c:pt>
                <c:pt idx="1834">
                  <c:v>2812.94</c:v>
                </c:pt>
                <c:pt idx="1835">
                  <c:v>2809.27</c:v>
                </c:pt>
                <c:pt idx="1836">
                  <c:v>2805.95</c:v>
                </c:pt>
                <c:pt idx="1837">
                  <c:v>2802.7</c:v>
                </c:pt>
                <c:pt idx="1838">
                  <c:v>2798.27</c:v>
                </c:pt>
                <c:pt idx="1839">
                  <c:v>2794.1</c:v>
                </c:pt>
                <c:pt idx="1840">
                  <c:v>2790.18</c:v>
                </c:pt>
                <c:pt idx="1841">
                  <c:v>2786.52</c:v>
                </c:pt>
                <c:pt idx="1842">
                  <c:v>2783.11</c:v>
                </c:pt>
                <c:pt idx="1843">
                  <c:v>2779.96</c:v>
                </c:pt>
                <c:pt idx="1844">
                  <c:v>2777.06</c:v>
                </c:pt>
                <c:pt idx="1845">
                  <c:v>2774.41</c:v>
                </c:pt>
                <c:pt idx="1846">
                  <c:v>2772.02</c:v>
                </c:pt>
                <c:pt idx="1847">
                  <c:v>2769.88</c:v>
                </c:pt>
                <c:pt idx="1848">
                  <c:v>2767.99</c:v>
                </c:pt>
                <c:pt idx="1849">
                  <c:v>2766.35</c:v>
                </c:pt>
                <c:pt idx="1850">
                  <c:v>2764.96</c:v>
                </c:pt>
                <c:pt idx="1851">
                  <c:v>2763.82</c:v>
                </c:pt>
                <c:pt idx="1852">
                  <c:v>2761.97</c:v>
                </c:pt>
                <c:pt idx="1853">
                  <c:v>2760.06</c:v>
                </c:pt>
                <c:pt idx="1854">
                  <c:v>2757.76</c:v>
                </c:pt>
                <c:pt idx="1855">
                  <c:v>2755.69</c:v>
                </c:pt>
                <c:pt idx="1856">
                  <c:v>2752.92</c:v>
                </c:pt>
                <c:pt idx="1857">
                  <c:v>2750.38</c:v>
                </c:pt>
                <c:pt idx="1858">
                  <c:v>2748.07</c:v>
                </c:pt>
                <c:pt idx="1859">
                  <c:v>2746.32</c:v>
                </c:pt>
                <c:pt idx="1860">
                  <c:v>2745.42</c:v>
                </c:pt>
                <c:pt idx="1861">
                  <c:v>2744.76</c:v>
                </c:pt>
                <c:pt idx="1862">
                  <c:v>2745.28</c:v>
                </c:pt>
                <c:pt idx="1863">
                  <c:v>2746.02</c:v>
                </c:pt>
                <c:pt idx="1864">
                  <c:v>2746.99</c:v>
                </c:pt>
                <c:pt idx="1865">
                  <c:v>2747.86</c:v>
                </c:pt>
                <c:pt idx="1866">
                  <c:v>2748.31</c:v>
                </c:pt>
                <c:pt idx="1867">
                  <c:v>2748.97</c:v>
                </c:pt>
                <c:pt idx="1868">
                  <c:v>2748.89</c:v>
                </c:pt>
                <c:pt idx="1869">
                  <c:v>2749.02</c:v>
                </c:pt>
                <c:pt idx="1870">
                  <c:v>2749.36</c:v>
                </c:pt>
                <c:pt idx="1871">
                  <c:v>2750.21</c:v>
                </c:pt>
                <c:pt idx="1872">
                  <c:v>2751.9</c:v>
                </c:pt>
                <c:pt idx="1873">
                  <c:v>2753.78</c:v>
                </c:pt>
                <c:pt idx="1874">
                  <c:v>2757.92</c:v>
                </c:pt>
                <c:pt idx="1875">
                  <c:v>2764.87</c:v>
                </c:pt>
                <c:pt idx="1876">
                  <c:v>2771.64</c:v>
                </c:pt>
                <c:pt idx="1877">
                  <c:v>2778.01</c:v>
                </c:pt>
                <c:pt idx="1878">
                  <c:v>2784.03</c:v>
                </c:pt>
                <c:pt idx="1879">
                  <c:v>2790.27</c:v>
                </c:pt>
                <c:pt idx="1880">
                  <c:v>2796.33</c:v>
                </c:pt>
                <c:pt idx="1881">
                  <c:v>2802.71</c:v>
                </c:pt>
                <c:pt idx="1882">
                  <c:v>2809.94</c:v>
                </c:pt>
                <c:pt idx="1883">
                  <c:v>2818.29</c:v>
                </c:pt>
                <c:pt idx="1884">
                  <c:v>2825.66</c:v>
                </c:pt>
                <c:pt idx="1885">
                  <c:v>2832.13</c:v>
                </c:pt>
                <c:pt idx="1886">
                  <c:v>2830.77</c:v>
                </c:pt>
                <c:pt idx="1887">
                  <c:v>2837.83</c:v>
                </c:pt>
                <c:pt idx="1888">
                  <c:v>2845.02</c:v>
                </c:pt>
                <c:pt idx="1889">
                  <c:v>2855.88</c:v>
                </c:pt>
                <c:pt idx="1890">
                  <c:v>2861.94</c:v>
                </c:pt>
                <c:pt idx="1891">
                  <c:v>2868.07</c:v>
                </c:pt>
                <c:pt idx="1892">
                  <c:v>2874.25</c:v>
                </c:pt>
                <c:pt idx="1893">
                  <c:v>2880.47</c:v>
                </c:pt>
                <c:pt idx="1894">
                  <c:v>2886.73</c:v>
                </c:pt>
                <c:pt idx="1895">
                  <c:v>2893</c:v>
                </c:pt>
                <c:pt idx="1896">
                  <c:v>2899.28</c:v>
                </c:pt>
                <c:pt idx="1897">
                  <c:v>2905.56</c:v>
                </c:pt>
                <c:pt idx="1898">
                  <c:v>2911.81</c:v>
                </c:pt>
                <c:pt idx="1899">
                  <c:v>2918.04</c:v>
                </c:pt>
                <c:pt idx="1900">
                  <c:v>2924.21</c:v>
                </c:pt>
                <c:pt idx="1901">
                  <c:v>2930.32</c:v>
                </c:pt>
                <c:pt idx="1902">
                  <c:v>2936.36</c:v>
                </c:pt>
                <c:pt idx="1903">
                  <c:v>2942.29</c:v>
                </c:pt>
                <c:pt idx="1904">
                  <c:v>2948.12</c:v>
                </c:pt>
                <c:pt idx="1905">
                  <c:v>2953.82</c:v>
                </c:pt>
                <c:pt idx="1906">
                  <c:v>2959.39</c:v>
                </c:pt>
                <c:pt idx="1907">
                  <c:v>2964.79</c:v>
                </c:pt>
                <c:pt idx="1908">
                  <c:v>2967.5</c:v>
                </c:pt>
                <c:pt idx="1909">
                  <c:v>2967.5</c:v>
                </c:pt>
                <c:pt idx="1910">
                  <c:v>2967.5</c:v>
                </c:pt>
                <c:pt idx="1911">
                  <c:v>2967.5</c:v>
                </c:pt>
                <c:pt idx="1912">
                  <c:v>2967.5</c:v>
                </c:pt>
                <c:pt idx="1913">
                  <c:v>2967.5</c:v>
                </c:pt>
                <c:pt idx="1914">
                  <c:v>2967.5</c:v>
                </c:pt>
                <c:pt idx="1915">
                  <c:v>2967.5</c:v>
                </c:pt>
                <c:pt idx="1916">
                  <c:v>2967.5</c:v>
                </c:pt>
                <c:pt idx="1917">
                  <c:v>2967.5</c:v>
                </c:pt>
                <c:pt idx="1918">
                  <c:v>2967.5</c:v>
                </c:pt>
                <c:pt idx="1919">
                  <c:v>2967.5</c:v>
                </c:pt>
                <c:pt idx="1920">
                  <c:v>2967.5</c:v>
                </c:pt>
                <c:pt idx="1921">
                  <c:v>2967.5</c:v>
                </c:pt>
                <c:pt idx="1922">
                  <c:v>2967.5</c:v>
                </c:pt>
                <c:pt idx="1923">
                  <c:v>2967.5</c:v>
                </c:pt>
                <c:pt idx="1924">
                  <c:v>2967.5</c:v>
                </c:pt>
                <c:pt idx="1925">
                  <c:v>2967.5</c:v>
                </c:pt>
                <c:pt idx="1926">
                  <c:v>2967.5</c:v>
                </c:pt>
                <c:pt idx="1927">
                  <c:v>2967.5</c:v>
                </c:pt>
                <c:pt idx="1928">
                  <c:v>2967.5</c:v>
                </c:pt>
                <c:pt idx="1929">
                  <c:v>2967.5</c:v>
                </c:pt>
                <c:pt idx="1930">
                  <c:v>2967.5</c:v>
                </c:pt>
                <c:pt idx="1931">
                  <c:v>2967.5</c:v>
                </c:pt>
                <c:pt idx="1932">
                  <c:v>2967.5</c:v>
                </c:pt>
                <c:pt idx="1933">
                  <c:v>2967.5</c:v>
                </c:pt>
                <c:pt idx="1934">
                  <c:v>2967.5</c:v>
                </c:pt>
                <c:pt idx="1935">
                  <c:v>2967.5</c:v>
                </c:pt>
                <c:pt idx="1936">
                  <c:v>2967.5</c:v>
                </c:pt>
                <c:pt idx="1937">
                  <c:v>2967.5</c:v>
                </c:pt>
                <c:pt idx="1938">
                  <c:v>2967.5</c:v>
                </c:pt>
                <c:pt idx="1939">
                  <c:v>2967.5</c:v>
                </c:pt>
                <c:pt idx="1940">
                  <c:v>2967.5</c:v>
                </c:pt>
                <c:pt idx="1941">
                  <c:v>2967.5</c:v>
                </c:pt>
                <c:pt idx="1942">
                  <c:v>2985.78</c:v>
                </c:pt>
                <c:pt idx="1943">
                  <c:v>2985.29</c:v>
                </c:pt>
                <c:pt idx="1944">
                  <c:v>2987.82</c:v>
                </c:pt>
                <c:pt idx="1945">
                  <c:v>2987.66</c:v>
                </c:pt>
                <c:pt idx="1946">
                  <c:v>2983.37</c:v>
                </c:pt>
                <c:pt idx="1947">
                  <c:v>2979.13</c:v>
                </c:pt>
                <c:pt idx="1948">
                  <c:v>2976.51</c:v>
                </c:pt>
                <c:pt idx="1949">
                  <c:v>2974.72</c:v>
                </c:pt>
                <c:pt idx="1950">
                  <c:v>2974.16</c:v>
                </c:pt>
                <c:pt idx="1951">
                  <c:v>2974.34</c:v>
                </c:pt>
                <c:pt idx="1952">
                  <c:v>2976.06</c:v>
                </c:pt>
                <c:pt idx="1953">
                  <c:v>2978.34</c:v>
                </c:pt>
                <c:pt idx="1954">
                  <c:v>2980.97</c:v>
                </c:pt>
                <c:pt idx="1955">
                  <c:v>2983.3</c:v>
                </c:pt>
                <c:pt idx="1956">
                  <c:v>2985.05</c:v>
                </c:pt>
                <c:pt idx="1957">
                  <c:v>2985.05</c:v>
                </c:pt>
                <c:pt idx="1958">
                  <c:v>2983.3</c:v>
                </c:pt>
                <c:pt idx="1959">
                  <c:v>2980.97</c:v>
                </c:pt>
                <c:pt idx="1960">
                  <c:v>2978.34</c:v>
                </c:pt>
                <c:pt idx="1961">
                  <c:v>2975.71</c:v>
                </c:pt>
                <c:pt idx="1962">
                  <c:v>2973.07</c:v>
                </c:pt>
                <c:pt idx="1963">
                  <c:v>2971.31</c:v>
                </c:pt>
                <c:pt idx="1964">
                  <c:v>2969.55</c:v>
                </c:pt>
                <c:pt idx="1965">
                  <c:v>2971.95</c:v>
                </c:pt>
                <c:pt idx="1966">
                  <c:v>2975.12</c:v>
                </c:pt>
                <c:pt idx="1967">
                  <c:v>2972.78</c:v>
                </c:pt>
                <c:pt idx="1968">
                  <c:v>2971.02</c:v>
                </c:pt>
                <c:pt idx="1969">
                  <c:v>2969.26</c:v>
                </c:pt>
                <c:pt idx="1970">
                  <c:v>2968.38</c:v>
                </c:pt>
                <c:pt idx="1971">
                  <c:v>2967.5</c:v>
                </c:pt>
                <c:pt idx="1972">
                  <c:v>2968.38</c:v>
                </c:pt>
                <c:pt idx="1973">
                  <c:v>2969.55</c:v>
                </c:pt>
                <c:pt idx="1974">
                  <c:v>2971.31</c:v>
                </c:pt>
                <c:pt idx="1975">
                  <c:v>2973.07</c:v>
                </c:pt>
                <c:pt idx="1976">
                  <c:v>2974.83</c:v>
                </c:pt>
                <c:pt idx="1977">
                  <c:v>2976.58</c:v>
                </c:pt>
                <c:pt idx="1978">
                  <c:v>2978.05</c:v>
                </c:pt>
                <c:pt idx="1979">
                  <c:v>2979.51</c:v>
                </c:pt>
                <c:pt idx="1980">
                  <c:v>2980.38</c:v>
                </c:pt>
                <c:pt idx="1981">
                  <c:v>2981.26</c:v>
                </c:pt>
                <c:pt idx="1982">
                  <c:v>2982.13</c:v>
                </c:pt>
                <c:pt idx="1983">
                  <c:v>2982.72</c:v>
                </c:pt>
                <c:pt idx="1984">
                  <c:v>2983.01</c:v>
                </c:pt>
                <c:pt idx="1985">
                  <c:v>2983.88</c:v>
                </c:pt>
                <c:pt idx="1986">
                  <c:v>2984.76</c:v>
                </c:pt>
                <c:pt idx="1987">
                  <c:v>2985.63</c:v>
                </c:pt>
                <c:pt idx="1988">
                  <c:v>2986.51</c:v>
                </c:pt>
                <c:pt idx="1989">
                  <c:v>2987.67</c:v>
                </c:pt>
                <c:pt idx="1990">
                  <c:v>2988.55</c:v>
                </c:pt>
                <c:pt idx="1991">
                  <c:v>2988.55</c:v>
                </c:pt>
                <c:pt idx="1992">
                  <c:v>2988.55</c:v>
                </c:pt>
                <c:pt idx="1993">
                  <c:v>2988.55</c:v>
                </c:pt>
                <c:pt idx="1994">
                  <c:v>2988.55</c:v>
                </c:pt>
                <c:pt idx="1995">
                  <c:v>2988.55</c:v>
                </c:pt>
                <c:pt idx="1996">
                  <c:v>2988.55</c:v>
                </c:pt>
                <c:pt idx="1997">
                  <c:v>2988.55</c:v>
                </c:pt>
                <c:pt idx="1998">
                  <c:v>2988.55</c:v>
                </c:pt>
                <c:pt idx="1999">
                  <c:v>2988.55</c:v>
                </c:pt>
                <c:pt idx="2000">
                  <c:v>2988.55</c:v>
                </c:pt>
                <c:pt idx="2001">
                  <c:v>2988.55</c:v>
                </c:pt>
                <c:pt idx="2002">
                  <c:v>2988.55</c:v>
                </c:pt>
                <c:pt idx="2003">
                  <c:v>2989.42</c:v>
                </c:pt>
                <c:pt idx="2004">
                  <c:v>2990.29</c:v>
                </c:pt>
                <c:pt idx="2005">
                  <c:v>2992.03</c:v>
                </c:pt>
                <c:pt idx="2006">
                  <c:v>2993.78</c:v>
                </c:pt>
                <c:pt idx="2007">
                  <c:v>2996.1</c:v>
                </c:pt>
                <c:pt idx="2008">
                  <c:v>2998.71</c:v>
                </c:pt>
                <c:pt idx="2009">
                  <c:v>3001.31</c:v>
                </c:pt>
                <c:pt idx="2010">
                  <c:v>3003.92</c:v>
                </c:pt>
                <c:pt idx="2011">
                  <c:v>3005.65</c:v>
                </c:pt>
                <c:pt idx="2012">
                  <c:v>3007.38</c:v>
                </c:pt>
                <c:pt idx="2013">
                  <c:v>3008.54</c:v>
                </c:pt>
                <c:pt idx="2014">
                  <c:v>3009.4</c:v>
                </c:pt>
                <c:pt idx="2015">
                  <c:v>3009.4</c:v>
                </c:pt>
              </c:numCache>
            </c:numRef>
          </c:yVal>
          <c:smooth val="0"/>
          <c:extLst>
            <c:ext xmlns:c16="http://schemas.microsoft.com/office/drawing/2014/chart" uri="{C3380CC4-5D6E-409C-BE32-E72D297353CC}">
              <c16:uniqueId val="{00000003-909F-4AC8-B100-EAE4BA72BC76}"/>
            </c:ext>
          </c:extLst>
        </c:ser>
        <c:ser>
          <c:idx val="0"/>
          <c:order val="3"/>
          <c:tx>
            <c:strRef>
              <c:f>'Elia380.80 Ampacity 1401209-210'!$P$1</c:f>
              <c:strCache>
                <c:ptCount val="1"/>
                <c:pt idx="0">
                  <c:v>Forecast 1h [A]</c:v>
                </c:pt>
              </c:strCache>
            </c:strRef>
          </c:tx>
          <c:spPr>
            <a:ln w="19050" cap="rnd">
              <a:solidFill>
                <a:schemeClr val="accent1"/>
              </a:solidFill>
              <a:round/>
            </a:ln>
            <a:effectLst/>
          </c:spPr>
          <c:marker>
            <c:symbol val="none"/>
          </c:marker>
          <c:xVal>
            <c:numRef>
              <c:f>'Elia380.80 Ampacity 1401209-210'!$O$2:$O$2065</c:f>
              <c:numCache>
                <c:formatCode>General</c:formatCode>
                <c:ptCount val="206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1</c:v>
                </c:pt>
                <c:pt idx="37">
                  <c:v>2</c:v>
                </c:pt>
                <c:pt idx="38">
                  <c:v>3</c:v>
                </c:pt>
                <c:pt idx="39">
                  <c:v>4</c:v>
                </c:pt>
                <c:pt idx="40">
                  <c:v>5</c:v>
                </c:pt>
                <c:pt idx="41">
                  <c:v>6</c:v>
                </c:pt>
                <c:pt idx="42">
                  <c:v>7</c:v>
                </c:pt>
                <c:pt idx="43">
                  <c:v>8</c:v>
                </c:pt>
                <c:pt idx="44">
                  <c:v>9</c:v>
                </c:pt>
                <c:pt idx="45">
                  <c:v>10</c:v>
                </c:pt>
                <c:pt idx="46">
                  <c:v>11</c:v>
                </c:pt>
                <c:pt idx="47">
                  <c:v>12</c:v>
                </c:pt>
                <c:pt idx="48">
                  <c:v>13</c:v>
                </c:pt>
                <c:pt idx="49">
                  <c:v>14</c:v>
                </c:pt>
                <c:pt idx="50">
                  <c:v>15</c:v>
                </c:pt>
                <c:pt idx="51">
                  <c:v>16</c:v>
                </c:pt>
                <c:pt idx="52">
                  <c:v>17</c:v>
                </c:pt>
                <c:pt idx="53">
                  <c:v>18</c:v>
                </c:pt>
                <c:pt idx="54">
                  <c:v>19</c:v>
                </c:pt>
                <c:pt idx="55">
                  <c:v>20</c:v>
                </c:pt>
                <c:pt idx="56">
                  <c:v>21</c:v>
                </c:pt>
                <c:pt idx="57">
                  <c:v>22</c:v>
                </c:pt>
                <c:pt idx="58">
                  <c:v>23</c:v>
                </c:pt>
                <c:pt idx="59">
                  <c:v>24</c:v>
                </c:pt>
                <c:pt idx="60">
                  <c:v>25</c:v>
                </c:pt>
                <c:pt idx="61">
                  <c:v>26</c:v>
                </c:pt>
                <c:pt idx="62">
                  <c:v>27</c:v>
                </c:pt>
                <c:pt idx="63">
                  <c:v>28</c:v>
                </c:pt>
                <c:pt idx="64">
                  <c:v>29</c:v>
                </c:pt>
                <c:pt idx="65">
                  <c:v>30</c:v>
                </c:pt>
                <c:pt idx="66">
                  <c:v>31</c:v>
                </c:pt>
                <c:pt idx="67">
                  <c:v>32</c:v>
                </c:pt>
                <c:pt idx="68">
                  <c:v>33</c:v>
                </c:pt>
                <c:pt idx="69">
                  <c:v>34</c:v>
                </c:pt>
                <c:pt idx="70">
                  <c:v>35</c:v>
                </c:pt>
                <c:pt idx="71">
                  <c:v>36</c:v>
                </c:pt>
                <c:pt idx="72">
                  <c:v>37</c:v>
                </c:pt>
                <c:pt idx="73">
                  <c:v>38</c:v>
                </c:pt>
                <c:pt idx="74">
                  <c:v>39</c:v>
                </c:pt>
                <c:pt idx="75">
                  <c:v>40</c:v>
                </c:pt>
                <c:pt idx="76">
                  <c:v>41</c:v>
                </c:pt>
                <c:pt idx="77">
                  <c:v>42</c:v>
                </c:pt>
                <c:pt idx="78">
                  <c:v>43</c:v>
                </c:pt>
                <c:pt idx="79">
                  <c:v>44</c:v>
                </c:pt>
                <c:pt idx="80">
                  <c:v>45</c:v>
                </c:pt>
                <c:pt idx="81">
                  <c:v>46</c:v>
                </c:pt>
                <c:pt idx="82">
                  <c:v>47</c:v>
                </c:pt>
                <c:pt idx="83">
                  <c:v>48</c:v>
                </c:pt>
                <c:pt idx="84">
                  <c:v>49</c:v>
                </c:pt>
                <c:pt idx="85">
                  <c:v>50</c:v>
                </c:pt>
                <c:pt idx="86">
                  <c:v>51</c:v>
                </c:pt>
                <c:pt idx="87">
                  <c:v>52</c:v>
                </c:pt>
                <c:pt idx="88">
                  <c:v>53</c:v>
                </c:pt>
                <c:pt idx="89">
                  <c:v>54</c:v>
                </c:pt>
                <c:pt idx="90">
                  <c:v>55</c:v>
                </c:pt>
                <c:pt idx="91">
                  <c:v>56</c:v>
                </c:pt>
                <c:pt idx="92">
                  <c:v>57</c:v>
                </c:pt>
                <c:pt idx="93">
                  <c:v>58</c:v>
                </c:pt>
                <c:pt idx="94">
                  <c:v>59</c:v>
                </c:pt>
                <c:pt idx="95">
                  <c:v>60</c:v>
                </c:pt>
                <c:pt idx="96">
                  <c:v>61</c:v>
                </c:pt>
                <c:pt idx="97">
                  <c:v>62</c:v>
                </c:pt>
                <c:pt idx="98">
                  <c:v>63</c:v>
                </c:pt>
                <c:pt idx="99">
                  <c:v>64</c:v>
                </c:pt>
                <c:pt idx="100">
                  <c:v>65</c:v>
                </c:pt>
                <c:pt idx="101">
                  <c:v>66</c:v>
                </c:pt>
                <c:pt idx="102">
                  <c:v>67</c:v>
                </c:pt>
                <c:pt idx="103">
                  <c:v>68</c:v>
                </c:pt>
                <c:pt idx="104">
                  <c:v>69</c:v>
                </c:pt>
                <c:pt idx="105">
                  <c:v>70</c:v>
                </c:pt>
                <c:pt idx="106">
                  <c:v>71</c:v>
                </c:pt>
                <c:pt idx="107">
                  <c:v>72</c:v>
                </c:pt>
                <c:pt idx="108">
                  <c:v>73</c:v>
                </c:pt>
                <c:pt idx="109">
                  <c:v>74</c:v>
                </c:pt>
                <c:pt idx="110">
                  <c:v>75</c:v>
                </c:pt>
                <c:pt idx="111">
                  <c:v>76</c:v>
                </c:pt>
                <c:pt idx="112">
                  <c:v>77</c:v>
                </c:pt>
                <c:pt idx="113">
                  <c:v>78</c:v>
                </c:pt>
                <c:pt idx="114">
                  <c:v>79</c:v>
                </c:pt>
                <c:pt idx="115">
                  <c:v>80</c:v>
                </c:pt>
                <c:pt idx="116">
                  <c:v>81</c:v>
                </c:pt>
                <c:pt idx="117">
                  <c:v>82</c:v>
                </c:pt>
                <c:pt idx="118">
                  <c:v>83</c:v>
                </c:pt>
                <c:pt idx="119">
                  <c:v>84</c:v>
                </c:pt>
                <c:pt idx="120">
                  <c:v>85</c:v>
                </c:pt>
                <c:pt idx="121">
                  <c:v>86</c:v>
                </c:pt>
                <c:pt idx="122">
                  <c:v>87</c:v>
                </c:pt>
                <c:pt idx="123">
                  <c:v>88</c:v>
                </c:pt>
                <c:pt idx="124">
                  <c:v>89</c:v>
                </c:pt>
                <c:pt idx="125">
                  <c:v>90</c:v>
                </c:pt>
                <c:pt idx="126">
                  <c:v>91</c:v>
                </c:pt>
                <c:pt idx="127">
                  <c:v>92</c:v>
                </c:pt>
                <c:pt idx="128">
                  <c:v>93</c:v>
                </c:pt>
                <c:pt idx="129">
                  <c:v>94</c:v>
                </c:pt>
                <c:pt idx="130">
                  <c:v>95</c:v>
                </c:pt>
                <c:pt idx="131">
                  <c:v>96</c:v>
                </c:pt>
                <c:pt idx="132">
                  <c:v>97</c:v>
                </c:pt>
                <c:pt idx="133">
                  <c:v>98</c:v>
                </c:pt>
                <c:pt idx="134">
                  <c:v>99</c:v>
                </c:pt>
                <c:pt idx="135">
                  <c:v>100</c:v>
                </c:pt>
                <c:pt idx="136">
                  <c:v>101</c:v>
                </c:pt>
                <c:pt idx="137">
                  <c:v>102</c:v>
                </c:pt>
                <c:pt idx="138">
                  <c:v>103</c:v>
                </c:pt>
                <c:pt idx="139">
                  <c:v>104</c:v>
                </c:pt>
                <c:pt idx="140">
                  <c:v>105</c:v>
                </c:pt>
                <c:pt idx="141">
                  <c:v>106</c:v>
                </c:pt>
                <c:pt idx="142">
                  <c:v>107</c:v>
                </c:pt>
                <c:pt idx="143">
                  <c:v>108</c:v>
                </c:pt>
                <c:pt idx="144">
                  <c:v>109</c:v>
                </c:pt>
                <c:pt idx="145">
                  <c:v>110</c:v>
                </c:pt>
                <c:pt idx="146">
                  <c:v>111</c:v>
                </c:pt>
                <c:pt idx="147">
                  <c:v>112</c:v>
                </c:pt>
                <c:pt idx="148">
                  <c:v>113</c:v>
                </c:pt>
                <c:pt idx="149">
                  <c:v>114</c:v>
                </c:pt>
                <c:pt idx="150">
                  <c:v>115</c:v>
                </c:pt>
                <c:pt idx="151">
                  <c:v>116</c:v>
                </c:pt>
                <c:pt idx="152">
                  <c:v>117</c:v>
                </c:pt>
                <c:pt idx="153">
                  <c:v>118</c:v>
                </c:pt>
                <c:pt idx="154">
                  <c:v>119</c:v>
                </c:pt>
                <c:pt idx="155">
                  <c:v>120</c:v>
                </c:pt>
                <c:pt idx="156">
                  <c:v>121</c:v>
                </c:pt>
                <c:pt idx="157">
                  <c:v>122</c:v>
                </c:pt>
                <c:pt idx="158">
                  <c:v>123</c:v>
                </c:pt>
                <c:pt idx="159">
                  <c:v>124</c:v>
                </c:pt>
                <c:pt idx="160">
                  <c:v>125</c:v>
                </c:pt>
                <c:pt idx="161">
                  <c:v>126</c:v>
                </c:pt>
                <c:pt idx="162">
                  <c:v>127</c:v>
                </c:pt>
                <c:pt idx="163">
                  <c:v>128</c:v>
                </c:pt>
                <c:pt idx="164">
                  <c:v>129</c:v>
                </c:pt>
                <c:pt idx="165">
                  <c:v>130</c:v>
                </c:pt>
                <c:pt idx="166">
                  <c:v>131</c:v>
                </c:pt>
                <c:pt idx="167">
                  <c:v>132</c:v>
                </c:pt>
                <c:pt idx="168">
                  <c:v>133</c:v>
                </c:pt>
                <c:pt idx="169">
                  <c:v>134</c:v>
                </c:pt>
                <c:pt idx="170">
                  <c:v>135</c:v>
                </c:pt>
                <c:pt idx="171">
                  <c:v>136</c:v>
                </c:pt>
                <c:pt idx="172">
                  <c:v>137</c:v>
                </c:pt>
                <c:pt idx="173">
                  <c:v>138</c:v>
                </c:pt>
                <c:pt idx="174">
                  <c:v>139</c:v>
                </c:pt>
                <c:pt idx="175">
                  <c:v>140</c:v>
                </c:pt>
                <c:pt idx="176">
                  <c:v>141</c:v>
                </c:pt>
                <c:pt idx="177">
                  <c:v>142</c:v>
                </c:pt>
                <c:pt idx="178">
                  <c:v>143</c:v>
                </c:pt>
                <c:pt idx="179">
                  <c:v>144</c:v>
                </c:pt>
                <c:pt idx="180">
                  <c:v>145</c:v>
                </c:pt>
                <c:pt idx="181">
                  <c:v>146</c:v>
                </c:pt>
                <c:pt idx="182">
                  <c:v>147</c:v>
                </c:pt>
                <c:pt idx="183">
                  <c:v>148</c:v>
                </c:pt>
                <c:pt idx="184">
                  <c:v>149</c:v>
                </c:pt>
                <c:pt idx="185">
                  <c:v>150</c:v>
                </c:pt>
                <c:pt idx="186">
                  <c:v>151</c:v>
                </c:pt>
                <c:pt idx="187">
                  <c:v>152</c:v>
                </c:pt>
                <c:pt idx="188">
                  <c:v>153</c:v>
                </c:pt>
                <c:pt idx="189">
                  <c:v>154</c:v>
                </c:pt>
                <c:pt idx="190">
                  <c:v>155</c:v>
                </c:pt>
                <c:pt idx="191">
                  <c:v>156</c:v>
                </c:pt>
                <c:pt idx="192">
                  <c:v>157</c:v>
                </c:pt>
                <c:pt idx="193">
                  <c:v>158</c:v>
                </c:pt>
                <c:pt idx="194">
                  <c:v>159</c:v>
                </c:pt>
                <c:pt idx="195">
                  <c:v>160</c:v>
                </c:pt>
                <c:pt idx="196">
                  <c:v>161</c:v>
                </c:pt>
                <c:pt idx="197">
                  <c:v>162</c:v>
                </c:pt>
                <c:pt idx="198">
                  <c:v>163</c:v>
                </c:pt>
                <c:pt idx="199">
                  <c:v>164</c:v>
                </c:pt>
                <c:pt idx="200">
                  <c:v>165</c:v>
                </c:pt>
                <c:pt idx="201">
                  <c:v>166</c:v>
                </c:pt>
                <c:pt idx="202">
                  <c:v>167</c:v>
                </c:pt>
                <c:pt idx="203">
                  <c:v>168</c:v>
                </c:pt>
                <c:pt idx="204">
                  <c:v>169</c:v>
                </c:pt>
                <c:pt idx="205">
                  <c:v>170</c:v>
                </c:pt>
                <c:pt idx="206">
                  <c:v>171</c:v>
                </c:pt>
                <c:pt idx="207">
                  <c:v>172</c:v>
                </c:pt>
                <c:pt idx="208">
                  <c:v>173</c:v>
                </c:pt>
                <c:pt idx="209">
                  <c:v>174</c:v>
                </c:pt>
                <c:pt idx="210">
                  <c:v>175</c:v>
                </c:pt>
                <c:pt idx="211">
                  <c:v>176</c:v>
                </c:pt>
                <c:pt idx="212">
                  <c:v>177</c:v>
                </c:pt>
                <c:pt idx="213">
                  <c:v>178</c:v>
                </c:pt>
                <c:pt idx="214">
                  <c:v>179</c:v>
                </c:pt>
                <c:pt idx="215">
                  <c:v>180</c:v>
                </c:pt>
                <c:pt idx="216">
                  <c:v>181</c:v>
                </c:pt>
                <c:pt idx="217">
                  <c:v>182</c:v>
                </c:pt>
                <c:pt idx="218">
                  <c:v>183</c:v>
                </c:pt>
                <c:pt idx="219">
                  <c:v>184</c:v>
                </c:pt>
                <c:pt idx="220">
                  <c:v>185</c:v>
                </c:pt>
                <c:pt idx="221">
                  <c:v>186</c:v>
                </c:pt>
                <c:pt idx="222">
                  <c:v>187</c:v>
                </c:pt>
                <c:pt idx="223">
                  <c:v>188</c:v>
                </c:pt>
                <c:pt idx="224">
                  <c:v>189</c:v>
                </c:pt>
                <c:pt idx="225">
                  <c:v>190</c:v>
                </c:pt>
                <c:pt idx="226">
                  <c:v>191</c:v>
                </c:pt>
                <c:pt idx="227">
                  <c:v>192</c:v>
                </c:pt>
                <c:pt idx="228">
                  <c:v>193</c:v>
                </c:pt>
                <c:pt idx="229">
                  <c:v>194</c:v>
                </c:pt>
                <c:pt idx="230">
                  <c:v>195</c:v>
                </c:pt>
                <c:pt idx="231">
                  <c:v>196</c:v>
                </c:pt>
                <c:pt idx="232">
                  <c:v>197</c:v>
                </c:pt>
                <c:pt idx="233">
                  <c:v>198</c:v>
                </c:pt>
                <c:pt idx="234">
                  <c:v>199</c:v>
                </c:pt>
                <c:pt idx="235">
                  <c:v>200</c:v>
                </c:pt>
                <c:pt idx="236">
                  <c:v>201</c:v>
                </c:pt>
                <c:pt idx="237">
                  <c:v>202</c:v>
                </c:pt>
                <c:pt idx="238">
                  <c:v>203</c:v>
                </c:pt>
                <c:pt idx="239">
                  <c:v>204</c:v>
                </c:pt>
                <c:pt idx="240">
                  <c:v>205</c:v>
                </c:pt>
                <c:pt idx="241">
                  <c:v>206</c:v>
                </c:pt>
                <c:pt idx="242">
                  <c:v>207</c:v>
                </c:pt>
                <c:pt idx="243">
                  <c:v>208</c:v>
                </c:pt>
                <c:pt idx="244">
                  <c:v>209</c:v>
                </c:pt>
                <c:pt idx="245">
                  <c:v>210</c:v>
                </c:pt>
                <c:pt idx="246">
                  <c:v>211</c:v>
                </c:pt>
                <c:pt idx="247">
                  <c:v>212</c:v>
                </c:pt>
                <c:pt idx="248">
                  <c:v>213</c:v>
                </c:pt>
                <c:pt idx="249">
                  <c:v>214</c:v>
                </c:pt>
                <c:pt idx="250">
                  <c:v>215</c:v>
                </c:pt>
                <c:pt idx="251">
                  <c:v>216</c:v>
                </c:pt>
                <c:pt idx="252">
                  <c:v>217</c:v>
                </c:pt>
                <c:pt idx="253">
                  <c:v>218</c:v>
                </c:pt>
                <c:pt idx="254">
                  <c:v>219</c:v>
                </c:pt>
                <c:pt idx="255">
                  <c:v>220</c:v>
                </c:pt>
                <c:pt idx="256">
                  <c:v>221</c:v>
                </c:pt>
                <c:pt idx="257">
                  <c:v>222</c:v>
                </c:pt>
                <c:pt idx="258">
                  <c:v>223</c:v>
                </c:pt>
                <c:pt idx="259">
                  <c:v>224</c:v>
                </c:pt>
                <c:pt idx="260">
                  <c:v>225</c:v>
                </c:pt>
                <c:pt idx="261">
                  <c:v>226</c:v>
                </c:pt>
                <c:pt idx="262">
                  <c:v>227</c:v>
                </c:pt>
                <c:pt idx="263">
                  <c:v>228</c:v>
                </c:pt>
                <c:pt idx="264">
                  <c:v>229</c:v>
                </c:pt>
                <c:pt idx="265">
                  <c:v>230</c:v>
                </c:pt>
                <c:pt idx="266">
                  <c:v>231</c:v>
                </c:pt>
                <c:pt idx="267">
                  <c:v>232</c:v>
                </c:pt>
                <c:pt idx="268">
                  <c:v>233</c:v>
                </c:pt>
                <c:pt idx="269">
                  <c:v>234</c:v>
                </c:pt>
                <c:pt idx="270">
                  <c:v>235</c:v>
                </c:pt>
                <c:pt idx="271">
                  <c:v>236</c:v>
                </c:pt>
                <c:pt idx="272">
                  <c:v>237</c:v>
                </c:pt>
                <c:pt idx="273">
                  <c:v>238</c:v>
                </c:pt>
                <c:pt idx="274">
                  <c:v>239</c:v>
                </c:pt>
                <c:pt idx="275">
                  <c:v>240</c:v>
                </c:pt>
                <c:pt idx="276">
                  <c:v>241</c:v>
                </c:pt>
                <c:pt idx="277">
                  <c:v>242</c:v>
                </c:pt>
                <c:pt idx="278">
                  <c:v>243</c:v>
                </c:pt>
                <c:pt idx="279">
                  <c:v>244</c:v>
                </c:pt>
                <c:pt idx="280">
                  <c:v>245</c:v>
                </c:pt>
                <c:pt idx="281">
                  <c:v>246</c:v>
                </c:pt>
                <c:pt idx="282">
                  <c:v>247</c:v>
                </c:pt>
                <c:pt idx="283">
                  <c:v>248</c:v>
                </c:pt>
                <c:pt idx="284">
                  <c:v>249</c:v>
                </c:pt>
                <c:pt idx="285">
                  <c:v>250</c:v>
                </c:pt>
                <c:pt idx="286">
                  <c:v>251</c:v>
                </c:pt>
                <c:pt idx="287">
                  <c:v>252</c:v>
                </c:pt>
                <c:pt idx="288">
                  <c:v>253</c:v>
                </c:pt>
                <c:pt idx="289">
                  <c:v>254</c:v>
                </c:pt>
                <c:pt idx="290">
                  <c:v>255</c:v>
                </c:pt>
                <c:pt idx="291">
                  <c:v>256</c:v>
                </c:pt>
                <c:pt idx="292">
                  <c:v>257</c:v>
                </c:pt>
                <c:pt idx="293">
                  <c:v>258</c:v>
                </c:pt>
                <c:pt idx="294">
                  <c:v>259</c:v>
                </c:pt>
                <c:pt idx="295">
                  <c:v>260</c:v>
                </c:pt>
                <c:pt idx="296">
                  <c:v>261</c:v>
                </c:pt>
                <c:pt idx="297">
                  <c:v>262</c:v>
                </c:pt>
                <c:pt idx="298">
                  <c:v>263</c:v>
                </c:pt>
                <c:pt idx="299">
                  <c:v>264</c:v>
                </c:pt>
                <c:pt idx="300">
                  <c:v>265</c:v>
                </c:pt>
                <c:pt idx="301">
                  <c:v>266</c:v>
                </c:pt>
                <c:pt idx="302">
                  <c:v>267</c:v>
                </c:pt>
                <c:pt idx="303">
                  <c:v>268</c:v>
                </c:pt>
                <c:pt idx="304">
                  <c:v>269</c:v>
                </c:pt>
                <c:pt idx="305">
                  <c:v>270</c:v>
                </c:pt>
                <c:pt idx="306">
                  <c:v>271</c:v>
                </c:pt>
                <c:pt idx="307">
                  <c:v>272</c:v>
                </c:pt>
                <c:pt idx="308">
                  <c:v>273</c:v>
                </c:pt>
                <c:pt idx="309">
                  <c:v>274</c:v>
                </c:pt>
                <c:pt idx="310">
                  <c:v>275</c:v>
                </c:pt>
                <c:pt idx="311">
                  <c:v>276</c:v>
                </c:pt>
                <c:pt idx="312">
                  <c:v>277</c:v>
                </c:pt>
                <c:pt idx="313">
                  <c:v>278</c:v>
                </c:pt>
                <c:pt idx="314">
                  <c:v>279</c:v>
                </c:pt>
                <c:pt idx="315">
                  <c:v>280</c:v>
                </c:pt>
                <c:pt idx="316">
                  <c:v>281</c:v>
                </c:pt>
                <c:pt idx="317">
                  <c:v>282</c:v>
                </c:pt>
                <c:pt idx="318">
                  <c:v>283</c:v>
                </c:pt>
                <c:pt idx="319">
                  <c:v>284</c:v>
                </c:pt>
                <c:pt idx="320">
                  <c:v>285</c:v>
                </c:pt>
                <c:pt idx="321">
                  <c:v>286</c:v>
                </c:pt>
                <c:pt idx="322">
                  <c:v>287</c:v>
                </c:pt>
                <c:pt idx="323">
                  <c:v>288</c:v>
                </c:pt>
                <c:pt idx="324">
                  <c:v>289</c:v>
                </c:pt>
                <c:pt idx="325">
                  <c:v>290</c:v>
                </c:pt>
                <c:pt idx="326">
                  <c:v>291</c:v>
                </c:pt>
                <c:pt idx="327">
                  <c:v>292</c:v>
                </c:pt>
                <c:pt idx="328">
                  <c:v>293</c:v>
                </c:pt>
                <c:pt idx="329">
                  <c:v>294</c:v>
                </c:pt>
                <c:pt idx="330">
                  <c:v>295</c:v>
                </c:pt>
                <c:pt idx="331">
                  <c:v>296</c:v>
                </c:pt>
                <c:pt idx="332">
                  <c:v>297</c:v>
                </c:pt>
                <c:pt idx="333">
                  <c:v>298</c:v>
                </c:pt>
                <c:pt idx="334">
                  <c:v>299</c:v>
                </c:pt>
                <c:pt idx="335">
                  <c:v>300</c:v>
                </c:pt>
                <c:pt idx="336">
                  <c:v>301</c:v>
                </c:pt>
                <c:pt idx="337">
                  <c:v>302</c:v>
                </c:pt>
                <c:pt idx="338">
                  <c:v>303</c:v>
                </c:pt>
                <c:pt idx="339">
                  <c:v>304</c:v>
                </c:pt>
                <c:pt idx="340">
                  <c:v>305</c:v>
                </c:pt>
                <c:pt idx="341">
                  <c:v>306</c:v>
                </c:pt>
                <c:pt idx="342">
                  <c:v>307</c:v>
                </c:pt>
                <c:pt idx="343">
                  <c:v>308</c:v>
                </c:pt>
                <c:pt idx="344">
                  <c:v>309</c:v>
                </c:pt>
                <c:pt idx="345">
                  <c:v>310</c:v>
                </c:pt>
                <c:pt idx="346">
                  <c:v>311</c:v>
                </c:pt>
                <c:pt idx="347">
                  <c:v>312</c:v>
                </c:pt>
                <c:pt idx="348">
                  <c:v>313</c:v>
                </c:pt>
                <c:pt idx="349">
                  <c:v>314</c:v>
                </c:pt>
                <c:pt idx="350">
                  <c:v>315</c:v>
                </c:pt>
                <c:pt idx="351">
                  <c:v>316</c:v>
                </c:pt>
                <c:pt idx="352">
                  <c:v>317</c:v>
                </c:pt>
                <c:pt idx="353">
                  <c:v>318</c:v>
                </c:pt>
                <c:pt idx="354">
                  <c:v>319</c:v>
                </c:pt>
                <c:pt idx="355">
                  <c:v>320</c:v>
                </c:pt>
                <c:pt idx="356">
                  <c:v>321</c:v>
                </c:pt>
                <c:pt idx="357">
                  <c:v>322</c:v>
                </c:pt>
                <c:pt idx="358">
                  <c:v>323</c:v>
                </c:pt>
                <c:pt idx="359">
                  <c:v>324</c:v>
                </c:pt>
                <c:pt idx="360">
                  <c:v>325</c:v>
                </c:pt>
                <c:pt idx="361">
                  <c:v>326</c:v>
                </c:pt>
                <c:pt idx="362">
                  <c:v>327</c:v>
                </c:pt>
                <c:pt idx="363">
                  <c:v>328</c:v>
                </c:pt>
                <c:pt idx="364">
                  <c:v>329</c:v>
                </c:pt>
                <c:pt idx="365">
                  <c:v>330</c:v>
                </c:pt>
                <c:pt idx="366">
                  <c:v>331</c:v>
                </c:pt>
                <c:pt idx="367">
                  <c:v>332</c:v>
                </c:pt>
                <c:pt idx="368">
                  <c:v>333</c:v>
                </c:pt>
                <c:pt idx="369">
                  <c:v>334</c:v>
                </c:pt>
                <c:pt idx="370">
                  <c:v>335</c:v>
                </c:pt>
                <c:pt idx="371">
                  <c:v>336</c:v>
                </c:pt>
                <c:pt idx="372">
                  <c:v>337</c:v>
                </c:pt>
                <c:pt idx="373">
                  <c:v>338</c:v>
                </c:pt>
                <c:pt idx="374">
                  <c:v>339</c:v>
                </c:pt>
                <c:pt idx="375">
                  <c:v>340</c:v>
                </c:pt>
                <c:pt idx="376">
                  <c:v>341</c:v>
                </c:pt>
                <c:pt idx="377">
                  <c:v>342</c:v>
                </c:pt>
                <c:pt idx="378">
                  <c:v>343</c:v>
                </c:pt>
                <c:pt idx="379">
                  <c:v>344</c:v>
                </c:pt>
                <c:pt idx="380">
                  <c:v>345</c:v>
                </c:pt>
                <c:pt idx="381">
                  <c:v>346</c:v>
                </c:pt>
                <c:pt idx="382">
                  <c:v>347</c:v>
                </c:pt>
                <c:pt idx="383">
                  <c:v>348</c:v>
                </c:pt>
                <c:pt idx="384">
                  <c:v>349</c:v>
                </c:pt>
                <c:pt idx="385">
                  <c:v>350</c:v>
                </c:pt>
                <c:pt idx="386">
                  <c:v>351</c:v>
                </c:pt>
                <c:pt idx="387">
                  <c:v>352</c:v>
                </c:pt>
                <c:pt idx="388">
                  <c:v>353</c:v>
                </c:pt>
                <c:pt idx="389">
                  <c:v>354</c:v>
                </c:pt>
                <c:pt idx="390">
                  <c:v>355</c:v>
                </c:pt>
                <c:pt idx="391">
                  <c:v>356</c:v>
                </c:pt>
                <c:pt idx="392">
                  <c:v>357</c:v>
                </c:pt>
                <c:pt idx="393">
                  <c:v>358</c:v>
                </c:pt>
                <c:pt idx="394">
                  <c:v>359</c:v>
                </c:pt>
                <c:pt idx="395">
                  <c:v>360</c:v>
                </c:pt>
                <c:pt idx="396">
                  <c:v>361</c:v>
                </c:pt>
                <c:pt idx="397">
                  <c:v>362</c:v>
                </c:pt>
                <c:pt idx="398">
                  <c:v>363</c:v>
                </c:pt>
                <c:pt idx="399">
                  <c:v>364</c:v>
                </c:pt>
                <c:pt idx="400">
                  <c:v>365</c:v>
                </c:pt>
                <c:pt idx="401">
                  <c:v>366</c:v>
                </c:pt>
                <c:pt idx="402">
                  <c:v>367</c:v>
                </c:pt>
                <c:pt idx="403">
                  <c:v>368</c:v>
                </c:pt>
                <c:pt idx="404">
                  <c:v>369</c:v>
                </c:pt>
                <c:pt idx="405">
                  <c:v>370</c:v>
                </c:pt>
                <c:pt idx="406">
                  <c:v>371</c:v>
                </c:pt>
                <c:pt idx="407">
                  <c:v>372</c:v>
                </c:pt>
                <c:pt idx="408">
                  <c:v>373</c:v>
                </c:pt>
                <c:pt idx="409">
                  <c:v>374</c:v>
                </c:pt>
                <c:pt idx="410">
                  <c:v>375</c:v>
                </c:pt>
                <c:pt idx="411">
                  <c:v>376</c:v>
                </c:pt>
                <c:pt idx="412">
                  <c:v>377</c:v>
                </c:pt>
                <c:pt idx="413">
                  <c:v>378</c:v>
                </c:pt>
                <c:pt idx="414">
                  <c:v>379</c:v>
                </c:pt>
                <c:pt idx="415">
                  <c:v>380</c:v>
                </c:pt>
                <c:pt idx="416">
                  <c:v>381</c:v>
                </c:pt>
                <c:pt idx="417">
                  <c:v>382</c:v>
                </c:pt>
                <c:pt idx="418">
                  <c:v>383</c:v>
                </c:pt>
                <c:pt idx="419">
                  <c:v>384</c:v>
                </c:pt>
                <c:pt idx="420">
                  <c:v>385</c:v>
                </c:pt>
                <c:pt idx="421">
                  <c:v>386</c:v>
                </c:pt>
                <c:pt idx="422">
                  <c:v>387</c:v>
                </c:pt>
                <c:pt idx="423">
                  <c:v>388</c:v>
                </c:pt>
                <c:pt idx="424">
                  <c:v>389</c:v>
                </c:pt>
                <c:pt idx="425">
                  <c:v>390</c:v>
                </c:pt>
                <c:pt idx="426">
                  <c:v>391</c:v>
                </c:pt>
                <c:pt idx="427">
                  <c:v>392</c:v>
                </c:pt>
                <c:pt idx="428">
                  <c:v>393</c:v>
                </c:pt>
                <c:pt idx="429">
                  <c:v>394</c:v>
                </c:pt>
                <c:pt idx="430">
                  <c:v>395</c:v>
                </c:pt>
                <c:pt idx="431">
                  <c:v>396</c:v>
                </c:pt>
                <c:pt idx="432">
                  <c:v>397</c:v>
                </c:pt>
                <c:pt idx="433">
                  <c:v>398</c:v>
                </c:pt>
                <c:pt idx="434">
                  <c:v>399</c:v>
                </c:pt>
                <c:pt idx="435">
                  <c:v>400</c:v>
                </c:pt>
                <c:pt idx="436">
                  <c:v>401</c:v>
                </c:pt>
                <c:pt idx="437">
                  <c:v>402</c:v>
                </c:pt>
                <c:pt idx="438">
                  <c:v>403</c:v>
                </c:pt>
                <c:pt idx="439">
                  <c:v>404</c:v>
                </c:pt>
                <c:pt idx="440">
                  <c:v>405</c:v>
                </c:pt>
                <c:pt idx="441">
                  <c:v>406</c:v>
                </c:pt>
                <c:pt idx="442">
                  <c:v>407</c:v>
                </c:pt>
                <c:pt idx="443">
                  <c:v>408</c:v>
                </c:pt>
                <c:pt idx="444">
                  <c:v>409</c:v>
                </c:pt>
                <c:pt idx="445">
                  <c:v>410</c:v>
                </c:pt>
                <c:pt idx="446">
                  <c:v>411</c:v>
                </c:pt>
                <c:pt idx="447">
                  <c:v>412</c:v>
                </c:pt>
                <c:pt idx="448">
                  <c:v>413</c:v>
                </c:pt>
                <c:pt idx="449">
                  <c:v>414</c:v>
                </c:pt>
                <c:pt idx="450">
                  <c:v>415</c:v>
                </c:pt>
                <c:pt idx="451">
                  <c:v>416</c:v>
                </c:pt>
                <c:pt idx="452">
                  <c:v>417</c:v>
                </c:pt>
                <c:pt idx="453">
                  <c:v>418</c:v>
                </c:pt>
                <c:pt idx="454">
                  <c:v>419</c:v>
                </c:pt>
                <c:pt idx="455">
                  <c:v>420</c:v>
                </c:pt>
                <c:pt idx="456">
                  <c:v>421</c:v>
                </c:pt>
                <c:pt idx="457">
                  <c:v>422</c:v>
                </c:pt>
                <c:pt idx="458">
                  <c:v>423</c:v>
                </c:pt>
                <c:pt idx="459">
                  <c:v>424</c:v>
                </c:pt>
                <c:pt idx="460">
                  <c:v>425</c:v>
                </c:pt>
                <c:pt idx="461">
                  <c:v>426</c:v>
                </c:pt>
                <c:pt idx="462">
                  <c:v>427</c:v>
                </c:pt>
                <c:pt idx="463">
                  <c:v>428</c:v>
                </c:pt>
                <c:pt idx="464">
                  <c:v>429</c:v>
                </c:pt>
                <c:pt idx="465">
                  <c:v>430</c:v>
                </c:pt>
                <c:pt idx="466">
                  <c:v>431</c:v>
                </c:pt>
                <c:pt idx="467">
                  <c:v>432</c:v>
                </c:pt>
                <c:pt idx="468">
                  <c:v>433</c:v>
                </c:pt>
                <c:pt idx="469">
                  <c:v>434</c:v>
                </c:pt>
                <c:pt idx="470">
                  <c:v>435</c:v>
                </c:pt>
                <c:pt idx="471">
                  <c:v>436</c:v>
                </c:pt>
                <c:pt idx="472">
                  <c:v>437</c:v>
                </c:pt>
                <c:pt idx="473">
                  <c:v>438</c:v>
                </c:pt>
                <c:pt idx="474">
                  <c:v>439</c:v>
                </c:pt>
                <c:pt idx="475">
                  <c:v>440</c:v>
                </c:pt>
                <c:pt idx="476">
                  <c:v>441</c:v>
                </c:pt>
                <c:pt idx="477">
                  <c:v>442</c:v>
                </c:pt>
                <c:pt idx="478">
                  <c:v>443</c:v>
                </c:pt>
                <c:pt idx="479">
                  <c:v>444</c:v>
                </c:pt>
                <c:pt idx="480">
                  <c:v>445</c:v>
                </c:pt>
                <c:pt idx="481">
                  <c:v>446</c:v>
                </c:pt>
                <c:pt idx="482">
                  <c:v>447</c:v>
                </c:pt>
                <c:pt idx="483">
                  <c:v>448</c:v>
                </c:pt>
                <c:pt idx="484">
                  <c:v>449</c:v>
                </c:pt>
                <c:pt idx="485">
                  <c:v>450</c:v>
                </c:pt>
                <c:pt idx="486">
                  <c:v>451</c:v>
                </c:pt>
                <c:pt idx="487">
                  <c:v>452</c:v>
                </c:pt>
                <c:pt idx="488">
                  <c:v>453</c:v>
                </c:pt>
                <c:pt idx="489">
                  <c:v>454</c:v>
                </c:pt>
                <c:pt idx="490">
                  <c:v>455</c:v>
                </c:pt>
                <c:pt idx="491">
                  <c:v>456</c:v>
                </c:pt>
                <c:pt idx="492">
                  <c:v>457</c:v>
                </c:pt>
                <c:pt idx="493">
                  <c:v>458</c:v>
                </c:pt>
                <c:pt idx="494">
                  <c:v>459</c:v>
                </c:pt>
                <c:pt idx="495">
                  <c:v>460</c:v>
                </c:pt>
                <c:pt idx="496">
                  <c:v>461</c:v>
                </c:pt>
                <c:pt idx="497">
                  <c:v>462</c:v>
                </c:pt>
                <c:pt idx="498">
                  <c:v>463</c:v>
                </c:pt>
                <c:pt idx="499">
                  <c:v>464</c:v>
                </c:pt>
                <c:pt idx="500">
                  <c:v>465</c:v>
                </c:pt>
                <c:pt idx="501">
                  <c:v>466</c:v>
                </c:pt>
                <c:pt idx="502">
                  <c:v>467</c:v>
                </c:pt>
                <c:pt idx="503">
                  <c:v>468</c:v>
                </c:pt>
                <c:pt idx="504">
                  <c:v>469</c:v>
                </c:pt>
                <c:pt idx="505">
                  <c:v>470</c:v>
                </c:pt>
                <c:pt idx="506">
                  <c:v>471</c:v>
                </c:pt>
                <c:pt idx="507">
                  <c:v>472</c:v>
                </c:pt>
                <c:pt idx="508">
                  <c:v>473</c:v>
                </c:pt>
                <c:pt idx="509">
                  <c:v>474</c:v>
                </c:pt>
                <c:pt idx="510">
                  <c:v>475</c:v>
                </c:pt>
                <c:pt idx="511">
                  <c:v>476</c:v>
                </c:pt>
                <c:pt idx="512">
                  <c:v>477</c:v>
                </c:pt>
                <c:pt idx="513">
                  <c:v>478</c:v>
                </c:pt>
                <c:pt idx="514">
                  <c:v>479</c:v>
                </c:pt>
                <c:pt idx="515">
                  <c:v>480</c:v>
                </c:pt>
                <c:pt idx="516">
                  <c:v>481</c:v>
                </c:pt>
                <c:pt idx="517">
                  <c:v>482</c:v>
                </c:pt>
                <c:pt idx="518">
                  <c:v>483</c:v>
                </c:pt>
                <c:pt idx="519">
                  <c:v>484</c:v>
                </c:pt>
                <c:pt idx="520">
                  <c:v>485</c:v>
                </c:pt>
                <c:pt idx="521">
                  <c:v>486</c:v>
                </c:pt>
                <c:pt idx="522">
                  <c:v>487</c:v>
                </c:pt>
                <c:pt idx="523">
                  <c:v>488</c:v>
                </c:pt>
                <c:pt idx="524">
                  <c:v>489</c:v>
                </c:pt>
                <c:pt idx="525">
                  <c:v>490</c:v>
                </c:pt>
                <c:pt idx="526">
                  <c:v>491</c:v>
                </c:pt>
                <c:pt idx="527">
                  <c:v>492</c:v>
                </c:pt>
                <c:pt idx="528">
                  <c:v>493</c:v>
                </c:pt>
                <c:pt idx="529">
                  <c:v>494</c:v>
                </c:pt>
                <c:pt idx="530">
                  <c:v>495</c:v>
                </c:pt>
                <c:pt idx="531">
                  <c:v>496</c:v>
                </c:pt>
                <c:pt idx="532">
                  <c:v>497</c:v>
                </c:pt>
                <c:pt idx="533">
                  <c:v>498</c:v>
                </c:pt>
                <c:pt idx="534">
                  <c:v>499</c:v>
                </c:pt>
                <c:pt idx="535">
                  <c:v>500</c:v>
                </c:pt>
                <c:pt idx="536">
                  <c:v>501</c:v>
                </c:pt>
                <c:pt idx="537">
                  <c:v>502</c:v>
                </c:pt>
                <c:pt idx="538">
                  <c:v>503</c:v>
                </c:pt>
                <c:pt idx="539">
                  <c:v>504</c:v>
                </c:pt>
                <c:pt idx="540">
                  <c:v>505</c:v>
                </c:pt>
                <c:pt idx="541">
                  <c:v>506</c:v>
                </c:pt>
                <c:pt idx="542">
                  <c:v>507</c:v>
                </c:pt>
                <c:pt idx="543">
                  <c:v>508</c:v>
                </c:pt>
                <c:pt idx="544">
                  <c:v>509</c:v>
                </c:pt>
                <c:pt idx="545">
                  <c:v>510</c:v>
                </c:pt>
                <c:pt idx="546">
                  <c:v>511</c:v>
                </c:pt>
                <c:pt idx="547">
                  <c:v>512</c:v>
                </c:pt>
                <c:pt idx="548">
                  <c:v>513</c:v>
                </c:pt>
                <c:pt idx="549">
                  <c:v>514</c:v>
                </c:pt>
                <c:pt idx="550">
                  <c:v>515</c:v>
                </c:pt>
                <c:pt idx="551">
                  <c:v>516</c:v>
                </c:pt>
                <c:pt idx="552">
                  <c:v>517</c:v>
                </c:pt>
                <c:pt idx="553">
                  <c:v>518</c:v>
                </c:pt>
                <c:pt idx="554">
                  <c:v>519</c:v>
                </c:pt>
                <c:pt idx="555">
                  <c:v>520</c:v>
                </c:pt>
                <c:pt idx="556">
                  <c:v>521</c:v>
                </c:pt>
                <c:pt idx="557">
                  <c:v>522</c:v>
                </c:pt>
                <c:pt idx="558">
                  <c:v>523</c:v>
                </c:pt>
                <c:pt idx="559">
                  <c:v>524</c:v>
                </c:pt>
                <c:pt idx="560">
                  <c:v>525</c:v>
                </c:pt>
                <c:pt idx="561">
                  <c:v>526</c:v>
                </c:pt>
                <c:pt idx="562">
                  <c:v>527</c:v>
                </c:pt>
                <c:pt idx="563">
                  <c:v>528</c:v>
                </c:pt>
                <c:pt idx="564">
                  <c:v>529</c:v>
                </c:pt>
                <c:pt idx="565">
                  <c:v>530</c:v>
                </c:pt>
                <c:pt idx="566">
                  <c:v>531</c:v>
                </c:pt>
                <c:pt idx="567">
                  <c:v>532</c:v>
                </c:pt>
                <c:pt idx="568">
                  <c:v>533</c:v>
                </c:pt>
                <c:pt idx="569">
                  <c:v>534</c:v>
                </c:pt>
                <c:pt idx="570">
                  <c:v>535</c:v>
                </c:pt>
                <c:pt idx="571">
                  <c:v>536</c:v>
                </c:pt>
                <c:pt idx="572">
                  <c:v>537</c:v>
                </c:pt>
                <c:pt idx="573">
                  <c:v>538</c:v>
                </c:pt>
                <c:pt idx="574">
                  <c:v>539</c:v>
                </c:pt>
                <c:pt idx="575">
                  <c:v>540</c:v>
                </c:pt>
                <c:pt idx="576">
                  <c:v>541</c:v>
                </c:pt>
                <c:pt idx="577">
                  <c:v>542</c:v>
                </c:pt>
                <c:pt idx="578">
                  <c:v>543</c:v>
                </c:pt>
                <c:pt idx="579">
                  <c:v>544</c:v>
                </c:pt>
                <c:pt idx="580">
                  <c:v>545</c:v>
                </c:pt>
                <c:pt idx="581">
                  <c:v>546</c:v>
                </c:pt>
                <c:pt idx="582">
                  <c:v>547</c:v>
                </c:pt>
                <c:pt idx="583">
                  <c:v>548</c:v>
                </c:pt>
                <c:pt idx="584">
                  <c:v>549</c:v>
                </c:pt>
                <c:pt idx="585">
                  <c:v>550</c:v>
                </c:pt>
                <c:pt idx="586">
                  <c:v>551</c:v>
                </c:pt>
                <c:pt idx="587">
                  <c:v>552</c:v>
                </c:pt>
                <c:pt idx="588">
                  <c:v>553</c:v>
                </c:pt>
                <c:pt idx="589">
                  <c:v>554</c:v>
                </c:pt>
                <c:pt idx="590">
                  <c:v>555</c:v>
                </c:pt>
                <c:pt idx="591">
                  <c:v>556</c:v>
                </c:pt>
                <c:pt idx="592">
                  <c:v>557</c:v>
                </c:pt>
                <c:pt idx="593">
                  <c:v>558</c:v>
                </c:pt>
                <c:pt idx="594">
                  <c:v>559</c:v>
                </c:pt>
                <c:pt idx="595">
                  <c:v>560</c:v>
                </c:pt>
                <c:pt idx="596">
                  <c:v>561</c:v>
                </c:pt>
                <c:pt idx="597">
                  <c:v>562</c:v>
                </c:pt>
                <c:pt idx="598">
                  <c:v>563</c:v>
                </c:pt>
                <c:pt idx="599">
                  <c:v>564</c:v>
                </c:pt>
                <c:pt idx="600">
                  <c:v>565</c:v>
                </c:pt>
                <c:pt idx="601">
                  <c:v>566</c:v>
                </c:pt>
                <c:pt idx="602">
                  <c:v>567</c:v>
                </c:pt>
                <c:pt idx="603">
                  <c:v>568</c:v>
                </c:pt>
                <c:pt idx="604">
                  <c:v>569</c:v>
                </c:pt>
                <c:pt idx="605">
                  <c:v>570</c:v>
                </c:pt>
                <c:pt idx="606">
                  <c:v>571</c:v>
                </c:pt>
                <c:pt idx="607">
                  <c:v>572</c:v>
                </c:pt>
                <c:pt idx="608">
                  <c:v>573</c:v>
                </c:pt>
                <c:pt idx="609">
                  <c:v>574</c:v>
                </c:pt>
                <c:pt idx="610">
                  <c:v>575</c:v>
                </c:pt>
                <c:pt idx="611">
                  <c:v>576</c:v>
                </c:pt>
                <c:pt idx="612">
                  <c:v>577</c:v>
                </c:pt>
                <c:pt idx="613">
                  <c:v>578</c:v>
                </c:pt>
                <c:pt idx="614">
                  <c:v>579</c:v>
                </c:pt>
                <c:pt idx="615">
                  <c:v>580</c:v>
                </c:pt>
                <c:pt idx="616">
                  <c:v>581</c:v>
                </c:pt>
                <c:pt idx="617">
                  <c:v>582</c:v>
                </c:pt>
                <c:pt idx="618">
                  <c:v>583</c:v>
                </c:pt>
                <c:pt idx="619">
                  <c:v>584</c:v>
                </c:pt>
                <c:pt idx="620">
                  <c:v>585</c:v>
                </c:pt>
                <c:pt idx="621">
                  <c:v>586</c:v>
                </c:pt>
                <c:pt idx="622">
                  <c:v>587</c:v>
                </c:pt>
                <c:pt idx="623">
                  <c:v>588</c:v>
                </c:pt>
                <c:pt idx="624">
                  <c:v>589</c:v>
                </c:pt>
                <c:pt idx="625">
                  <c:v>590</c:v>
                </c:pt>
                <c:pt idx="626">
                  <c:v>591</c:v>
                </c:pt>
                <c:pt idx="627">
                  <c:v>592</c:v>
                </c:pt>
                <c:pt idx="628">
                  <c:v>593</c:v>
                </c:pt>
                <c:pt idx="629">
                  <c:v>594</c:v>
                </c:pt>
                <c:pt idx="630">
                  <c:v>595</c:v>
                </c:pt>
                <c:pt idx="631">
                  <c:v>596</c:v>
                </c:pt>
                <c:pt idx="632">
                  <c:v>597</c:v>
                </c:pt>
                <c:pt idx="633">
                  <c:v>598</c:v>
                </c:pt>
                <c:pt idx="634">
                  <c:v>599</c:v>
                </c:pt>
                <c:pt idx="635">
                  <c:v>600</c:v>
                </c:pt>
                <c:pt idx="636">
                  <c:v>601</c:v>
                </c:pt>
                <c:pt idx="637">
                  <c:v>602</c:v>
                </c:pt>
                <c:pt idx="638">
                  <c:v>603</c:v>
                </c:pt>
                <c:pt idx="639">
                  <c:v>604</c:v>
                </c:pt>
                <c:pt idx="640">
                  <c:v>605</c:v>
                </c:pt>
                <c:pt idx="641">
                  <c:v>606</c:v>
                </c:pt>
                <c:pt idx="642">
                  <c:v>607</c:v>
                </c:pt>
                <c:pt idx="643">
                  <c:v>608</c:v>
                </c:pt>
                <c:pt idx="644">
                  <c:v>609</c:v>
                </c:pt>
                <c:pt idx="645">
                  <c:v>610</c:v>
                </c:pt>
                <c:pt idx="646">
                  <c:v>611</c:v>
                </c:pt>
                <c:pt idx="647">
                  <c:v>612</c:v>
                </c:pt>
                <c:pt idx="648">
                  <c:v>613</c:v>
                </c:pt>
                <c:pt idx="649">
                  <c:v>614</c:v>
                </c:pt>
                <c:pt idx="650">
                  <c:v>615</c:v>
                </c:pt>
                <c:pt idx="651">
                  <c:v>616</c:v>
                </c:pt>
                <c:pt idx="652">
                  <c:v>617</c:v>
                </c:pt>
                <c:pt idx="653">
                  <c:v>618</c:v>
                </c:pt>
                <c:pt idx="654">
                  <c:v>619</c:v>
                </c:pt>
                <c:pt idx="655">
                  <c:v>620</c:v>
                </c:pt>
                <c:pt idx="656">
                  <c:v>621</c:v>
                </c:pt>
                <c:pt idx="657">
                  <c:v>622</c:v>
                </c:pt>
                <c:pt idx="658">
                  <c:v>623</c:v>
                </c:pt>
                <c:pt idx="659">
                  <c:v>624</c:v>
                </c:pt>
                <c:pt idx="660">
                  <c:v>625</c:v>
                </c:pt>
                <c:pt idx="661">
                  <c:v>626</c:v>
                </c:pt>
                <c:pt idx="662">
                  <c:v>627</c:v>
                </c:pt>
                <c:pt idx="663">
                  <c:v>628</c:v>
                </c:pt>
                <c:pt idx="664">
                  <c:v>629</c:v>
                </c:pt>
                <c:pt idx="665">
                  <c:v>630</c:v>
                </c:pt>
                <c:pt idx="666">
                  <c:v>631</c:v>
                </c:pt>
                <c:pt idx="667">
                  <c:v>632</c:v>
                </c:pt>
                <c:pt idx="668">
                  <c:v>633</c:v>
                </c:pt>
                <c:pt idx="669">
                  <c:v>634</c:v>
                </c:pt>
                <c:pt idx="670">
                  <c:v>635</c:v>
                </c:pt>
                <c:pt idx="671">
                  <c:v>636</c:v>
                </c:pt>
                <c:pt idx="672">
                  <c:v>637</c:v>
                </c:pt>
                <c:pt idx="673">
                  <c:v>638</c:v>
                </c:pt>
                <c:pt idx="674">
                  <c:v>639</c:v>
                </c:pt>
                <c:pt idx="675">
                  <c:v>640</c:v>
                </c:pt>
                <c:pt idx="676">
                  <c:v>641</c:v>
                </c:pt>
                <c:pt idx="677">
                  <c:v>642</c:v>
                </c:pt>
                <c:pt idx="678">
                  <c:v>643</c:v>
                </c:pt>
                <c:pt idx="679">
                  <c:v>644</c:v>
                </c:pt>
                <c:pt idx="680">
                  <c:v>645</c:v>
                </c:pt>
                <c:pt idx="681">
                  <c:v>646</c:v>
                </c:pt>
                <c:pt idx="682">
                  <c:v>647</c:v>
                </c:pt>
                <c:pt idx="683">
                  <c:v>648</c:v>
                </c:pt>
                <c:pt idx="684">
                  <c:v>649</c:v>
                </c:pt>
                <c:pt idx="685">
                  <c:v>650</c:v>
                </c:pt>
                <c:pt idx="686">
                  <c:v>651</c:v>
                </c:pt>
                <c:pt idx="687">
                  <c:v>652</c:v>
                </c:pt>
                <c:pt idx="688">
                  <c:v>653</c:v>
                </c:pt>
                <c:pt idx="689">
                  <c:v>654</c:v>
                </c:pt>
                <c:pt idx="690">
                  <c:v>655</c:v>
                </c:pt>
                <c:pt idx="691">
                  <c:v>656</c:v>
                </c:pt>
                <c:pt idx="692">
                  <c:v>657</c:v>
                </c:pt>
                <c:pt idx="693">
                  <c:v>658</c:v>
                </c:pt>
                <c:pt idx="694">
                  <c:v>659</c:v>
                </c:pt>
                <c:pt idx="695">
                  <c:v>660</c:v>
                </c:pt>
                <c:pt idx="696">
                  <c:v>661</c:v>
                </c:pt>
                <c:pt idx="697">
                  <c:v>662</c:v>
                </c:pt>
                <c:pt idx="698">
                  <c:v>663</c:v>
                </c:pt>
                <c:pt idx="699">
                  <c:v>664</c:v>
                </c:pt>
                <c:pt idx="700">
                  <c:v>665</c:v>
                </c:pt>
                <c:pt idx="701">
                  <c:v>666</c:v>
                </c:pt>
                <c:pt idx="702">
                  <c:v>667</c:v>
                </c:pt>
                <c:pt idx="703">
                  <c:v>668</c:v>
                </c:pt>
                <c:pt idx="704">
                  <c:v>669</c:v>
                </c:pt>
                <c:pt idx="705">
                  <c:v>670</c:v>
                </c:pt>
                <c:pt idx="706">
                  <c:v>671</c:v>
                </c:pt>
                <c:pt idx="707">
                  <c:v>672</c:v>
                </c:pt>
                <c:pt idx="708">
                  <c:v>673</c:v>
                </c:pt>
                <c:pt idx="709">
                  <c:v>674</c:v>
                </c:pt>
                <c:pt idx="710">
                  <c:v>675</c:v>
                </c:pt>
                <c:pt idx="711">
                  <c:v>676</c:v>
                </c:pt>
                <c:pt idx="712">
                  <c:v>677</c:v>
                </c:pt>
                <c:pt idx="713">
                  <c:v>678</c:v>
                </c:pt>
                <c:pt idx="714">
                  <c:v>679</c:v>
                </c:pt>
                <c:pt idx="715">
                  <c:v>680</c:v>
                </c:pt>
                <c:pt idx="716">
                  <c:v>681</c:v>
                </c:pt>
                <c:pt idx="717">
                  <c:v>682</c:v>
                </c:pt>
                <c:pt idx="718">
                  <c:v>683</c:v>
                </c:pt>
                <c:pt idx="719">
                  <c:v>684</c:v>
                </c:pt>
                <c:pt idx="720">
                  <c:v>685</c:v>
                </c:pt>
                <c:pt idx="721">
                  <c:v>686</c:v>
                </c:pt>
                <c:pt idx="722">
                  <c:v>687</c:v>
                </c:pt>
                <c:pt idx="723">
                  <c:v>688</c:v>
                </c:pt>
                <c:pt idx="724">
                  <c:v>689</c:v>
                </c:pt>
                <c:pt idx="725">
                  <c:v>690</c:v>
                </c:pt>
                <c:pt idx="726">
                  <c:v>691</c:v>
                </c:pt>
                <c:pt idx="727">
                  <c:v>692</c:v>
                </c:pt>
                <c:pt idx="728">
                  <c:v>693</c:v>
                </c:pt>
                <c:pt idx="729">
                  <c:v>694</c:v>
                </c:pt>
                <c:pt idx="730">
                  <c:v>695</c:v>
                </c:pt>
                <c:pt idx="731">
                  <c:v>696</c:v>
                </c:pt>
                <c:pt idx="732">
                  <c:v>697</c:v>
                </c:pt>
                <c:pt idx="733">
                  <c:v>698</c:v>
                </c:pt>
                <c:pt idx="734">
                  <c:v>699</c:v>
                </c:pt>
                <c:pt idx="735">
                  <c:v>700</c:v>
                </c:pt>
                <c:pt idx="736">
                  <c:v>701</c:v>
                </c:pt>
                <c:pt idx="737">
                  <c:v>702</c:v>
                </c:pt>
                <c:pt idx="738">
                  <c:v>703</c:v>
                </c:pt>
                <c:pt idx="739">
                  <c:v>704</c:v>
                </c:pt>
                <c:pt idx="740">
                  <c:v>705</c:v>
                </c:pt>
                <c:pt idx="741">
                  <c:v>706</c:v>
                </c:pt>
                <c:pt idx="742">
                  <c:v>707</c:v>
                </c:pt>
                <c:pt idx="743">
                  <c:v>708</c:v>
                </c:pt>
                <c:pt idx="744">
                  <c:v>709</c:v>
                </c:pt>
                <c:pt idx="745">
                  <c:v>710</c:v>
                </c:pt>
                <c:pt idx="746">
                  <c:v>711</c:v>
                </c:pt>
                <c:pt idx="747">
                  <c:v>712</c:v>
                </c:pt>
                <c:pt idx="748">
                  <c:v>713</c:v>
                </c:pt>
                <c:pt idx="749">
                  <c:v>714</c:v>
                </c:pt>
                <c:pt idx="750">
                  <c:v>715</c:v>
                </c:pt>
                <c:pt idx="751">
                  <c:v>716</c:v>
                </c:pt>
                <c:pt idx="752">
                  <c:v>717</c:v>
                </c:pt>
                <c:pt idx="753">
                  <c:v>718</c:v>
                </c:pt>
                <c:pt idx="754">
                  <c:v>719</c:v>
                </c:pt>
                <c:pt idx="755">
                  <c:v>720</c:v>
                </c:pt>
                <c:pt idx="756">
                  <c:v>721</c:v>
                </c:pt>
                <c:pt idx="757">
                  <c:v>722</c:v>
                </c:pt>
                <c:pt idx="758">
                  <c:v>723</c:v>
                </c:pt>
                <c:pt idx="759">
                  <c:v>724</c:v>
                </c:pt>
                <c:pt idx="760">
                  <c:v>725</c:v>
                </c:pt>
                <c:pt idx="761">
                  <c:v>726</c:v>
                </c:pt>
                <c:pt idx="762">
                  <c:v>727</c:v>
                </c:pt>
                <c:pt idx="763">
                  <c:v>728</c:v>
                </c:pt>
                <c:pt idx="764">
                  <c:v>729</c:v>
                </c:pt>
                <c:pt idx="765">
                  <c:v>730</c:v>
                </c:pt>
                <c:pt idx="766">
                  <c:v>731</c:v>
                </c:pt>
                <c:pt idx="767">
                  <c:v>732</c:v>
                </c:pt>
                <c:pt idx="768">
                  <c:v>733</c:v>
                </c:pt>
                <c:pt idx="769">
                  <c:v>734</c:v>
                </c:pt>
                <c:pt idx="770">
                  <c:v>735</c:v>
                </c:pt>
                <c:pt idx="771">
                  <c:v>736</c:v>
                </c:pt>
                <c:pt idx="772">
                  <c:v>737</c:v>
                </c:pt>
                <c:pt idx="773">
                  <c:v>738</c:v>
                </c:pt>
                <c:pt idx="774">
                  <c:v>739</c:v>
                </c:pt>
                <c:pt idx="775">
                  <c:v>740</c:v>
                </c:pt>
                <c:pt idx="776">
                  <c:v>741</c:v>
                </c:pt>
                <c:pt idx="777">
                  <c:v>742</c:v>
                </c:pt>
                <c:pt idx="778">
                  <c:v>743</c:v>
                </c:pt>
                <c:pt idx="779">
                  <c:v>744</c:v>
                </c:pt>
                <c:pt idx="780">
                  <c:v>745</c:v>
                </c:pt>
                <c:pt idx="781">
                  <c:v>746</c:v>
                </c:pt>
                <c:pt idx="782">
                  <c:v>747</c:v>
                </c:pt>
                <c:pt idx="783">
                  <c:v>748</c:v>
                </c:pt>
                <c:pt idx="784">
                  <c:v>749</c:v>
                </c:pt>
                <c:pt idx="785">
                  <c:v>750</c:v>
                </c:pt>
                <c:pt idx="786">
                  <c:v>751</c:v>
                </c:pt>
                <c:pt idx="787">
                  <c:v>752</c:v>
                </c:pt>
                <c:pt idx="788">
                  <c:v>753</c:v>
                </c:pt>
                <c:pt idx="789">
                  <c:v>754</c:v>
                </c:pt>
                <c:pt idx="790">
                  <c:v>755</c:v>
                </c:pt>
                <c:pt idx="791">
                  <c:v>756</c:v>
                </c:pt>
                <c:pt idx="792">
                  <c:v>757</c:v>
                </c:pt>
                <c:pt idx="793">
                  <c:v>758</c:v>
                </c:pt>
                <c:pt idx="794">
                  <c:v>759</c:v>
                </c:pt>
                <c:pt idx="795">
                  <c:v>760</c:v>
                </c:pt>
                <c:pt idx="796">
                  <c:v>761</c:v>
                </c:pt>
                <c:pt idx="797">
                  <c:v>762</c:v>
                </c:pt>
                <c:pt idx="798">
                  <c:v>763</c:v>
                </c:pt>
                <c:pt idx="799">
                  <c:v>764</c:v>
                </c:pt>
                <c:pt idx="800">
                  <c:v>765</c:v>
                </c:pt>
                <c:pt idx="801">
                  <c:v>766</c:v>
                </c:pt>
                <c:pt idx="802">
                  <c:v>767</c:v>
                </c:pt>
                <c:pt idx="803">
                  <c:v>768</c:v>
                </c:pt>
                <c:pt idx="804">
                  <c:v>769</c:v>
                </c:pt>
                <c:pt idx="805">
                  <c:v>770</c:v>
                </c:pt>
                <c:pt idx="806">
                  <c:v>771</c:v>
                </c:pt>
                <c:pt idx="807">
                  <c:v>772</c:v>
                </c:pt>
                <c:pt idx="808">
                  <c:v>773</c:v>
                </c:pt>
                <c:pt idx="809">
                  <c:v>774</c:v>
                </c:pt>
                <c:pt idx="810">
                  <c:v>775</c:v>
                </c:pt>
                <c:pt idx="811">
                  <c:v>776</c:v>
                </c:pt>
                <c:pt idx="812">
                  <c:v>777</c:v>
                </c:pt>
                <c:pt idx="813">
                  <c:v>778</c:v>
                </c:pt>
                <c:pt idx="814">
                  <c:v>779</c:v>
                </c:pt>
                <c:pt idx="815">
                  <c:v>780</c:v>
                </c:pt>
                <c:pt idx="816">
                  <c:v>781</c:v>
                </c:pt>
                <c:pt idx="817">
                  <c:v>782</c:v>
                </c:pt>
                <c:pt idx="818">
                  <c:v>783</c:v>
                </c:pt>
                <c:pt idx="819">
                  <c:v>784</c:v>
                </c:pt>
                <c:pt idx="820">
                  <c:v>785</c:v>
                </c:pt>
                <c:pt idx="821">
                  <c:v>786</c:v>
                </c:pt>
                <c:pt idx="822">
                  <c:v>787</c:v>
                </c:pt>
                <c:pt idx="823">
                  <c:v>788</c:v>
                </c:pt>
                <c:pt idx="824">
                  <c:v>789</c:v>
                </c:pt>
                <c:pt idx="825">
                  <c:v>790</c:v>
                </c:pt>
                <c:pt idx="826">
                  <c:v>791</c:v>
                </c:pt>
                <c:pt idx="827">
                  <c:v>792</c:v>
                </c:pt>
                <c:pt idx="828">
                  <c:v>793</c:v>
                </c:pt>
                <c:pt idx="829">
                  <c:v>794</c:v>
                </c:pt>
                <c:pt idx="830">
                  <c:v>795</c:v>
                </c:pt>
                <c:pt idx="831">
                  <c:v>796</c:v>
                </c:pt>
                <c:pt idx="832">
                  <c:v>797</c:v>
                </c:pt>
                <c:pt idx="833">
                  <c:v>798</c:v>
                </c:pt>
                <c:pt idx="834">
                  <c:v>799</c:v>
                </c:pt>
                <c:pt idx="835">
                  <c:v>800</c:v>
                </c:pt>
                <c:pt idx="836">
                  <c:v>801</c:v>
                </c:pt>
                <c:pt idx="837">
                  <c:v>802</c:v>
                </c:pt>
                <c:pt idx="838">
                  <c:v>803</c:v>
                </c:pt>
                <c:pt idx="839">
                  <c:v>804</c:v>
                </c:pt>
                <c:pt idx="840">
                  <c:v>805</c:v>
                </c:pt>
                <c:pt idx="841">
                  <c:v>806</c:v>
                </c:pt>
                <c:pt idx="842">
                  <c:v>807</c:v>
                </c:pt>
                <c:pt idx="843">
                  <c:v>808</c:v>
                </c:pt>
                <c:pt idx="844">
                  <c:v>809</c:v>
                </c:pt>
                <c:pt idx="845">
                  <c:v>810</c:v>
                </c:pt>
                <c:pt idx="846">
                  <c:v>811</c:v>
                </c:pt>
                <c:pt idx="847">
                  <c:v>812</c:v>
                </c:pt>
                <c:pt idx="848">
                  <c:v>813</c:v>
                </c:pt>
                <c:pt idx="849">
                  <c:v>814</c:v>
                </c:pt>
                <c:pt idx="850">
                  <c:v>815</c:v>
                </c:pt>
                <c:pt idx="851">
                  <c:v>816</c:v>
                </c:pt>
                <c:pt idx="852">
                  <c:v>817</c:v>
                </c:pt>
                <c:pt idx="853">
                  <c:v>818</c:v>
                </c:pt>
                <c:pt idx="854">
                  <c:v>819</c:v>
                </c:pt>
                <c:pt idx="855">
                  <c:v>820</c:v>
                </c:pt>
                <c:pt idx="856">
                  <c:v>821</c:v>
                </c:pt>
                <c:pt idx="857">
                  <c:v>822</c:v>
                </c:pt>
                <c:pt idx="858">
                  <c:v>823</c:v>
                </c:pt>
                <c:pt idx="859">
                  <c:v>824</c:v>
                </c:pt>
                <c:pt idx="860">
                  <c:v>825</c:v>
                </c:pt>
                <c:pt idx="861">
                  <c:v>826</c:v>
                </c:pt>
                <c:pt idx="862">
                  <c:v>827</c:v>
                </c:pt>
                <c:pt idx="863">
                  <c:v>828</c:v>
                </c:pt>
                <c:pt idx="864">
                  <c:v>829</c:v>
                </c:pt>
                <c:pt idx="865">
                  <c:v>830</c:v>
                </c:pt>
                <c:pt idx="866">
                  <c:v>831</c:v>
                </c:pt>
                <c:pt idx="867">
                  <c:v>832</c:v>
                </c:pt>
                <c:pt idx="868">
                  <c:v>833</c:v>
                </c:pt>
                <c:pt idx="869">
                  <c:v>834</c:v>
                </c:pt>
                <c:pt idx="870">
                  <c:v>835</c:v>
                </c:pt>
                <c:pt idx="871">
                  <c:v>836</c:v>
                </c:pt>
                <c:pt idx="872">
                  <c:v>837</c:v>
                </c:pt>
                <c:pt idx="873">
                  <c:v>838</c:v>
                </c:pt>
                <c:pt idx="874">
                  <c:v>839</c:v>
                </c:pt>
                <c:pt idx="875">
                  <c:v>840</c:v>
                </c:pt>
                <c:pt idx="876">
                  <c:v>841</c:v>
                </c:pt>
                <c:pt idx="877">
                  <c:v>842</c:v>
                </c:pt>
                <c:pt idx="878">
                  <c:v>843</c:v>
                </c:pt>
                <c:pt idx="879">
                  <c:v>844</c:v>
                </c:pt>
                <c:pt idx="880">
                  <c:v>845</c:v>
                </c:pt>
                <c:pt idx="881">
                  <c:v>846</c:v>
                </c:pt>
                <c:pt idx="882">
                  <c:v>847</c:v>
                </c:pt>
                <c:pt idx="883">
                  <c:v>848</c:v>
                </c:pt>
                <c:pt idx="884">
                  <c:v>849</c:v>
                </c:pt>
                <c:pt idx="885">
                  <c:v>850</c:v>
                </c:pt>
                <c:pt idx="886">
                  <c:v>851</c:v>
                </c:pt>
                <c:pt idx="887">
                  <c:v>852</c:v>
                </c:pt>
                <c:pt idx="888">
                  <c:v>853</c:v>
                </c:pt>
                <c:pt idx="889">
                  <c:v>854</c:v>
                </c:pt>
                <c:pt idx="890">
                  <c:v>855</c:v>
                </c:pt>
                <c:pt idx="891">
                  <c:v>856</c:v>
                </c:pt>
                <c:pt idx="892">
                  <c:v>857</c:v>
                </c:pt>
                <c:pt idx="893">
                  <c:v>858</c:v>
                </c:pt>
                <c:pt idx="894">
                  <c:v>859</c:v>
                </c:pt>
                <c:pt idx="895">
                  <c:v>860</c:v>
                </c:pt>
                <c:pt idx="896">
                  <c:v>861</c:v>
                </c:pt>
                <c:pt idx="897">
                  <c:v>862</c:v>
                </c:pt>
                <c:pt idx="898">
                  <c:v>863</c:v>
                </c:pt>
                <c:pt idx="899">
                  <c:v>864</c:v>
                </c:pt>
                <c:pt idx="900">
                  <c:v>865</c:v>
                </c:pt>
                <c:pt idx="901">
                  <c:v>866</c:v>
                </c:pt>
                <c:pt idx="902">
                  <c:v>867</c:v>
                </c:pt>
                <c:pt idx="903">
                  <c:v>868</c:v>
                </c:pt>
                <c:pt idx="904">
                  <c:v>869</c:v>
                </c:pt>
                <c:pt idx="905">
                  <c:v>870</c:v>
                </c:pt>
                <c:pt idx="906">
                  <c:v>871</c:v>
                </c:pt>
                <c:pt idx="907">
                  <c:v>872</c:v>
                </c:pt>
                <c:pt idx="908">
                  <c:v>873</c:v>
                </c:pt>
                <c:pt idx="909">
                  <c:v>874</c:v>
                </c:pt>
                <c:pt idx="910">
                  <c:v>875</c:v>
                </c:pt>
                <c:pt idx="911">
                  <c:v>876</c:v>
                </c:pt>
                <c:pt idx="912">
                  <c:v>877</c:v>
                </c:pt>
                <c:pt idx="913">
                  <c:v>878</c:v>
                </c:pt>
                <c:pt idx="914">
                  <c:v>879</c:v>
                </c:pt>
                <c:pt idx="915">
                  <c:v>880</c:v>
                </c:pt>
                <c:pt idx="916">
                  <c:v>881</c:v>
                </c:pt>
                <c:pt idx="917">
                  <c:v>882</c:v>
                </c:pt>
                <c:pt idx="918">
                  <c:v>883</c:v>
                </c:pt>
                <c:pt idx="919">
                  <c:v>884</c:v>
                </c:pt>
                <c:pt idx="920">
                  <c:v>885</c:v>
                </c:pt>
                <c:pt idx="921">
                  <c:v>886</c:v>
                </c:pt>
                <c:pt idx="922">
                  <c:v>887</c:v>
                </c:pt>
                <c:pt idx="923">
                  <c:v>888</c:v>
                </c:pt>
                <c:pt idx="924">
                  <c:v>889</c:v>
                </c:pt>
                <c:pt idx="925">
                  <c:v>890</c:v>
                </c:pt>
                <c:pt idx="926">
                  <c:v>891</c:v>
                </c:pt>
                <c:pt idx="927">
                  <c:v>892</c:v>
                </c:pt>
                <c:pt idx="928">
                  <c:v>893</c:v>
                </c:pt>
                <c:pt idx="929">
                  <c:v>894</c:v>
                </c:pt>
                <c:pt idx="930">
                  <c:v>895</c:v>
                </c:pt>
                <c:pt idx="931">
                  <c:v>896</c:v>
                </c:pt>
                <c:pt idx="932">
                  <c:v>897</c:v>
                </c:pt>
                <c:pt idx="933">
                  <c:v>898</c:v>
                </c:pt>
                <c:pt idx="934">
                  <c:v>899</c:v>
                </c:pt>
                <c:pt idx="935">
                  <c:v>900</c:v>
                </c:pt>
                <c:pt idx="936">
                  <c:v>901</c:v>
                </c:pt>
                <c:pt idx="937">
                  <c:v>902</c:v>
                </c:pt>
                <c:pt idx="938">
                  <c:v>903</c:v>
                </c:pt>
                <c:pt idx="939">
                  <c:v>904</c:v>
                </c:pt>
                <c:pt idx="940">
                  <c:v>905</c:v>
                </c:pt>
                <c:pt idx="941">
                  <c:v>906</c:v>
                </c:pt>
                <c:pt idx="942">
                  <c:v>907</c:v>
                </c:pt>
                <c:pt idx="943">
                  <c:v>908</c:v>
                </c:pt>
                <c:pt idx="944">
                  <c:v>909</c:v>
                </c:pt>
                <c:pt idx="945">
                  <c:v>910</c:v>
                </c:pt>
                <c:pt idx="946">
                  <c:v>911</c:v>
                </c:pt>
                <c:pt idx="947">
                  <c:v>912</c:v>
                </c:pt>
                <c:pt idx="948">
                  <c:v>913</c:v>
                </c:pt>
                <c:pt idx="949">
                  <c:v>914</c:v>
                </c:pt>
                <c:pt idx="950">
                  <c:v>915</c:v>
                </c:pt>
                <c:pt idx="951">
                  <c:v>916</c:v>
                </c:pt>
                <c:pt idx="952">
                  <c:v>917</c:v>
                </c:pt>
                <c:pt idx="953">
                  <c:v>918</c:v>
                </c:pt>
                <c:pt idx="954">
                  <c:v>919</c:v>
                </c:pt>
                <c:pt idx="955">
                  <c:v>920</c:v>
                </c:pt>
                <c:pt idx="956">
                  <c:v>921</c:v>
                </c:pt>
                <c:pt idx="957">
                  <c:v>922</c:v>
                </c:pt>
                <c:pt idx="958">
                  <c:v>923</c:v>
                </c:pt>
                <c:pt idx="959">
                  <c:v>924</c:v>
                </c:pt>
                <c:pt idx="960">
                  <c:v>925</c:v>
                </c:pt>
                <c:pt idx="961">
                  <c:v>926</c:v>
                </c:pt>
                <c:pt idx="962">
                  <c:v>927</c:v>
                </c:pt>
                <c:pt idx="963">
                  <c:v>928</c:v>
                </c:pt>
                <c:pt idx="964">
                  <c:v>929</c:v>
                </c:pt>
                <c:pt idx="965">
                  <c:v>930</c:v>
                </c:pt>
                <c:pt idx="966">
                  <c:v>931</c:v>
                </c:pt>
                <c:pt idx="967">
                  <c:v>932</c:v>
                </c:pt>
                <c:pt idx="968">
                  <c:v>933</c:v>
                </c:pt>
                <c:pt idx="969">
                  <c:v>934</c:v>
                </c:pt>
                <c:pt idx="970">
                  <c:v>935</c:v>
                </c:pt>
                <c:pt idx="971">
                  <c:v>936</c:v>
                </c:pt>
                <c:pt idx="972">
                  <c:v>937</c:v>
                </c:pt>
                <c:pt idx="973">
                  <c:v>938</c:v>
                </c:pt>
                <c:pt idx="974">
                  <c:v>939</c:v>
                </c:pt>
                <c:pt idx="975">
                  <c:v>940</c:v>
                </c:pt>
                <c:pt idx="976">
                  <c:v>941</c:v>
                </c:pt>
                <c:pt idx="977">
                  <c:v>942</c:v>
                </c:pt>
                <c:pt idx="978">
                  <c:v>943</c:v>
                </c:pt>
                <c:pt idx="979">
                  <c:v>944</c:v>
                </c:pt>
                <c:pt idx="980">
                  <c:v>945</c:v>
                </c:pt>
                <c:pt idx="981">
                  <c:v>946</c:v>
                </c:pt>
                <c:pt idx="982">
                  <c:v>947</c:v>
                </c:pt>
                <c:pt idx="983">
                  <c:v>948</c:v>
                </c:pt>
                <c:pt idx="984">
                  <c:v>949</c:v>
                </c:pt>
                <c:pt idx="985">
                  <c:v>950</c:v>
                </c:pt>
                <c:pt idx="986">
                  <c:v>951</c:v>
                </c:pt>
                <c:pt idx="987">
                  <c:v>952</c:v>
                </c:pt>
                <c:pt idx="988">
                  <c:v>953</c:v>
                </c:pt>
                <c:pt idx="989">
                  <c:v>954</c:v>
                </c:pt>
                <c:pt idx="990">
                  <c:v>955</c:v>
                </c:pt>
                <c:pt idx="991">
                  <c:v>956</c:v>
                </c:pt>
                <c:pt idx="992">
                  <c:v>957</c:v>
                </c:pt>
                <c:pt idx="993">
                  <c:v>958</c:v>
                </c:pt>
                <c:pt idx="994">
                  <c:v>959</c:v>
                </c:pt>
                <c:pt idx="995">
                  <c:v>960</c:v>
                </c:pt>
                <c:pt idx="996">
                  <c:v>961</c:v>
                </c:pt>
                <c:pt idx="997">
                  <c:v>962</c:v>
                </c:pt>
                <c:pt idx="998">
                  <c:v>963</c:v>
                </c:pt>
                <c:pt idx="999">
                  <c:v>964</c:v>
                </c:pt>
                <c:pt idx="1000">
                  <c:v>965</c:v>
                </c:pt>
                <c:pt idx="1001">
                  <c:v>966</c:v>
                </c:pt>
                <c:pt idx="1002">
                  <c:v>967</c:v>
                </c:pt>
                <c:pt idx="1003">
                  <c:v>968</c:v>
                </c:pt>
                <c:pt idx="1004">
                  <c:v>969</c:v>
                </c:pt>
                <c:pt idx="1005">
                  <c:v>970</c:v>
                </c:pt>
                <c:pt idx="1006">
                  <c:v>971</c:v>
                </c:pt>
                <c:pt idx="1007">
                  <c:v>972</c:v>
                </c:pt>
                <c:pt idx="1008">
                  <c:v>973</c:v>
                </c:pt>
                <c:pt idx="1009">
                  <c:v>974</c:v>
                </c:pt>
                <c:pt idx="1010">
                  <c:v>975</c:v>
                </c:pt>
                <c:pt idx="1011">
                  <c:v>976</c:v>
                </c:pt>
                <c:pt idx="1012">
                  <c:v>977</c:v>
                </c:pt>
                <c:pt idx="1013">
                  <c:v>978</c:v>
                </c:pt>
                <c:pt idx="1014">
                  <c:v>979</c:v>
                </c:pt>
                <c:pt idx="1015">
                  <c:v>980</c:v>
                </c:pt>
                <c:pt idx="1016">
                  <c:v>981</c:v>
                </c:pt>
                <c:pt idx="1017">
                  <c:v>982</c:v>
                </c:pt>
                <c:pt idx="1018">
                  <c:v>983</c:v>
                </c:pt>
                <c:pt idx="1019">
                  <c:v>984</c:v>
                </c:pt>
                <c:pt idx="1020">
                  <c:v>985</c:v>
                </c:pt>
                <c:pt idx="1021">
                  <c:v>986</c:v>
                </c:pt>
                <c:pt idx="1022">
                  <c:v>987</c:v>
                </c:pt>
                <c:pt idx="1023">
                  <c:v>988</c:v>
                </c:pt>
                <c:pt idx="1024">
                  <c:v>989</c:v>
                </c:pt>
                <c:pt idx="1025">
                  <c:v>990</c:v>
                </c:pt>
                <c:pt idx="1026">
                  <c:v>991</c:v>
                </c:pt>
                <c:pt idx="1027">
                  <c:v>992</c:v>
                </c:pt>
                <c:pt idx="1028">
                  <c:v>993</c:v>
                </c:pt>
                <c:pt idx="1029">
                  <c:v>994</c:v>
                </c:pt>
                <c:pt idx="1030">
                  <c:v>995</c:v>
                </c:pt>
                <c:pt idx="1031">
                  <c:v>996</c:v>
                </c:pt>
                <c:pt idx="1032">
                  <c:v>997</c:v>
                </c:pt>
                <c:pt idx="1033">
                  <c:v>998</c:v>
                </c:pt>
                <c:pt idx="1034">
                  <c:v>999</c:v>
                </c:pt>
                <c:pt idx="1035">
                  <c:v>1000</c:v>
                </c:pt>
                <c:pt idx="1036">
                  <c:v>1001</c:v>
                </c:pt>
                <c:pt idx="1037">
                  <c:v>1002</c:v>
                </c:pt>
                <c:pt idx="1038">
                  <c:v>1003</c:v>
                </c:pt>
                <c:pt idx="1039">
                  <c:v>1004</c:v>
                </c:pt>
                <c:pt idx="1040">
                  <c:v>1005</c:v>
                </c:pt>
                <c:pt idx="1041">
                  <c:v>1006</c:v>
                </c:pt>
                <c:pt idx="1042">
                  <c:v>1007</c:v>
                </c:pt>
                <c:pt idx="1043">
                  <c:v>1008</c:v>
                </c:pt>
                <c:pt idx="1044">
                  <c:v>1009</c:v>
                </c:pt>
                <c:pt idx="1045">
                  <c:v>1010</c:v>
                </c:pt>
                <c:pt idx="1046">
                  <c:v>1011</c:v>
                </c:pt>
                <c:pt idx="1047">
                  <c:v>1012</c:v>
                </c:pt>
                <c:pt idx="1048">
                  <c:v>1013</c:v>
                </c:pt>
                <c:pt idx="1049">
                  <c:v>1014</c:v>
                </c:pt>
                <c:pt idx="1050">
                  <c:v>1015</c:v>
                </c:pt>
                <c:pt idx="1051">
                  <c:v>1016</c:v>
                </c:pt>
                <c:pt idx="1052">
                  <c:v>1017</c:v>
                </c:pt>
                <c:pt idx="1053">
                  <c:v>1018</c:v>
                </c:pt>
                <c:pt idx="1054">
                  <c:v>1019</c:v>
                </c:pt>
                <c:pt idx="1055">
                  <c:v>1020</c:v>
                </c:pt>
                <c:pt idx="1056">
                  <c:v>1021</c:v>
                </c:pt>
                <c:pt idx="1057">
                  <c:v>1022</c:v>
                </c:pt>
                <c:pt idx="1058">
                  <c:v>1023</c:v>
                </c:pt>
                <c:pt idx="1059">
                  <c:v>1024</c:v>
                </c:pt>
                <c:pt idx="1060">
                  <c:v>1025</c:v>
                </c:pt>
                <c:pt idx="1061">
                  <c:v>1026</c:v>
                </c:pt>
                <c:pt idx="1062">
                  <c:v>1027</c:v>
                </c:pt>
                <c:pt idx="1063">
                  <c:v>1028</c:v>
                </c:pt>
                <c:pt idx="1064">
                  <c:v>1029</c:v>
                </c:pt>
                <c:pt idx="1065">
                  <c:v>1030</c:v>
                </c:pt>
                <c:pt idx="1066">
                  <c:v>1031</c:v>
                </c:pt>
                <c:pt idx="1067">
                  <c:v>1032</c:v>
                </c:pt>
                <c:pt idx="1068">
                  <c:v>1033</c:v>
                </c:pt>
                <c:pt idx="1069">
                  <c:v>1034</c:v>
                </c:pt>
                <c:pt idx="1070">
                  <c:v>1035</c:v>
                </c:pt>
                <c:pt idx="1071">
                  <c:v>1036</c:v>
                </c:pt>
                <c:pt idx="1072">
                  <c:v>1037</c:v>
                </c:pt>
                <c:pt idx="1073">
                  <c:v>1038</c:v>
                </c:pt>
                <c:pt idx="1074">
                  <c:v>1039</c:v>
                </c:pt>
                <c:pt idx="1075">
                  <c:v>1040</c:v>
                </c:pt>
                <c:pt idx="1076">
                  <c:v>1041</c:v>
                </c:pt>
                <c:pt idx="1077">
                  <c:v>1042</c:v>
                </c:pt>
                <c:pt idx="1078">
                  <c:v>1043</c:v>
                </c:pt>
                <c:pt idx="1079">
                  <c:v>1044</c:v>
                </c:pt>
                <c:pt idx="1080">
                  <c:v>1045</c:v>
                </c:pt>
                <c:pt idx="1081">
                  <c:v>1046</c:v>
                </c:pt>
                <c:pt idx="1082">
                  <c:v>1047</c:v>
                </c:pt>
                <c:pt idx="1083">
                  <c:v>1048</c:v>
                </c:pt>
                <c:pt idx="1084">
                  <c:v>1049</c:v>
                </c:pt>
                <c:pt idx="1085">
                  <c:v>1050</c:v>
                </c:pt>
                <c:pt idx="1086">
                  <c:v>1051</c:v>
                </c:pt>
                <c:pt idx="1087">
                  <c:v>1052</c:v>
                </c:pt>
                <c:pt idx="1088">
                  <c:v>1053</c:v>
                </c:pt>
                <c:pt idx="1089">
                  <c:v>1054</c:v>
                </c:pt>
                <c:pt idx="1090">
                  <c:v>1055</c:v>
                </c:pt>
                <c:pt idx="1091">
                  <c:v>1056</c:v>
                </c:pt>
                <c:pt idx="1092">
                  <c:v>1057</c:v>
                </c:pt>
                <c:pt idx="1093">
                  <c:v>1058</c:v>
                </c:pt>
                <c:pt idx="1094">
                  <c:v>1059</c:v>
                </c:pt>
                <c:pt idx="1095">
                  <c:v>1060</c:v>
                </c:pt>
                <c:pt idx="1096">
                  <c:v>1061</c:v>
                </c:pt>
                <c:pt idx="1097">
                  <c:v>1062</c:v>
                </c:pt>
                <c:pt idx="1098">
                  <c:v>1063</c:v>
                </c:pt>
                <c:pt idx="1099">
                  <c:v>1064</c:v>
                </c:pt>
                <c:pt idx="1100">
                  <c:v>1065</c:v>
                </c:pt>
                <c:pt idx="1101">
                  <c:v>1066</c:v>
                </c:pt>
                <c:pt idx="1102">
                  <c:v>1067</c:v>
                </c:pt>
                <c:pt idx="1103">
                  <c:v>1068</c:v>
                </c:pt>
                <c:pt idx="1104">
                  <c:v>1069</c:v>
                </c:pt>
                <c:pt idx="1105">
                  <c:v>1070</c:v>
                </c:pt>
                <c:pt idx="1106">
                  <c:v>1071</c:v>
                </c:pt>
                <c:pt idx="1107">
                  <c:v>1072</c:v>
                </c:pt>
                <c:pt idx="1108">
                  <c:v>1073</c:v>
                </c:pt>
                <c:pt idx="1109">
                  <c:v>1074</c:v>
                </c:pt>
                <c:pt idx="1110">
                  <c:v>1075</c:v>
                </c:pt>
                <c:pt idx="1111">
                  <c:v>1076</c:v>
                </c:pt>
                <c:pt idx="1112">
                  <c:v>1077</c:v>
                </c:pt>
                <c:pt idx="1113">
                  <c:v>1078</c:v>
                </c:pt>
                <c:pt idx="1114">
                  <c:v>1079</c:v>
                </c:pt>
                <c:pt idx="1115">
                  <c:v>1080</c:v>
                </c:pt>
                <c:pt idx="1116">
                  <c:v>1081</c:v>
                </c:pt>
                <c:pt idx="1117">
                  <c:v>1082</c:v>
                </c:pt>
                <c:pt idx="1118">
                  <c:v>1083</c:v>
                </c:pt>
                <c:pt idx="1119">
                  <c:v>1084</c:v>
                </c:pt>
                <c:pt idx="1120">
                  <c:v>1085</c:v>
                </c:pt>
                <c:pt idx="1121">
                  <c:v>1086</c:v>
                </c:pt>
                <c:pt idx="1122">
                  <c:v>1087</c:v>
                </c:pt>
                <c:pt idx="1123">
                  <c:v>1088</c:v>
                </c:pt>
                <c:pt idx="1124">
                  <c:v>1089</c:v>
                </c:pt>
                <c:pt idx="1125">
                  <c:v>1090</c:v>
                </c:pt>
                <c:pt idx="1126">
                  <c:v>1091</c:v>
                </c:pt>
                <c:pt idx="1127">
                  <c:v>1092</c:v>
                </c:pt>
                <c:pt idx="1128">
                  <c:v>1093</c:v>
                </c:pt>
                <c:pt idx="1129">
                  <c:v>1094</c:v>
                </c:pt>
                <c:pt idx="1130">
                  <c:v>1095</c:v>
                </c:pt>
                <c:pt idx="1131">
                  <c:v>1096</c:v>
                </c:pt>
                <c:pt idx="1132">
                  <c:v>1097</c:v>
                </c:pt>
                <c:pt idx="1133">
                  <c:v>1098</c:v>
                </c:pt>
                <c:pt idx="1134">
                  <c:v>1099</c:v>
                </c:pt>
                <c:pt idx="1135">
                  <c:v>1100</c:v>
                </c:pt>
                <c:pt idx="1136">
                  <c:v>1101</c:v>
                </c:pt>
                <c:pt idx="1137">
                  <c:v>1102</c:v>
                </c:pt>
                <c:pt idx="1138">
                  <c:v>1103</c:v>
                </c:pt>
                <c:pt idx="1139">
                  <c:v>1104</c:v>
                </c:pt>
                <c:pt idx="1140">
                  <c:v>1105</c:v>
                </c:pt>
                <c:pt idx="1141">
                  <c:v>1106</c:v>
                </c:pt>
                <c:pt idx="1142">
                  <c:v>1107</c:v>
                </c:pt>
                <c:pt idx="1143">
                  <c:v>1108</c:v>
                </c:pt>
                <c:pt idx="1144">
                  <c:v>1109</c:v>
                </c:pt>
                <c:pt idx="1145">
                  <c:v>1110</c:v>
                </c:pt>
                <c:pt idx="1146">
                  <c:v>1111</c:v>
                </c:pt>
                <c:pt idx="1147">
                  <c:v>1112</c:v>
                </c:pt>
                <c:pt idx="1148">
                  <c:v>1113</c:v>
                </c:pt>
                <c:pt idx="1149">
                  <c:v>1114</c:v>
                </c:pt>
                <c:pt idx="1150">
                  <c:v>1115</c:v>
                </c:pt>
                <c:pt idx="1151">
                  <c:v>1116</c:v>
                </c:pt>
                <c:pt idx="1152">
                  <c:v>1117</c:v>
                </c:pt>
                <c:pt idx="1153">
                  <c:v>1118</c:v>
                </c:pt>
                <c:pt idx="1154">
                  <c:v>1119</c:v>
                </c:pt>
                <c:pt idx="1155">
                  <c:v>1120</c:v>
                </c:pt>
                <c:pt idx="1156">
                  <c:v>1121</c:v>
                </c:pt>
                <c:pt idx="1157">
                  <c:v>1122</c:v>
                </c:pt>
                <c:pt idx="1158">
                  <c:v>1123</c:v>
                </c:pt>
                <c:pt idx="1159">
                  <c:v>1124</c:v>
                </c:pt>
                <c:pt idx="1160">
                  <c:v>1125</c:v>
                </c:pt>
                <c:pt idx="1161">
                  <c:v>1126</c:v>
                </c:pt>
                <c:pt idx="1162">
                  <c:v>1127</c:v>
                </c:pt>
                <c:pt idx="1163">
                  <c:v>1128</c:v>
                </c:pt>
                <c:pt idx="1164">
                  <c:v>1129</c:v>
                </c:pt>
                <c:pt idx="1165">
                  <c:v>1130</c:v>
                </c:pt>
                <c:pt idx="1166">
                  <c:v>1131</c:v>
                </c:pt>
                <c:pt idx="1167">
                  <c:v>1132</c:v>
                </c:pt>
                <c:pt idx="1168">
                  <c:v>1133</c:v>
                </c:pt>
                <c:pt idx="1169">
                  <c:v>1134</c:v>
                </c:pt>
                <c:pt idx="1170">
                  <c:v>1135</c:v>
                </c:pt>
                <c:pt idx="1171">
                  <c:v>1136</c:v>
                </c:pt>
                <c:pt idx="1172">
                  <c:v>1137</c:v>
                </c:pt>
                <c:pt idx="1173">
                  <c:v>1138</c:v>
                </c:pt>
                <c:pt idx="1174">
                  <c:v>1139</c:v>
                </c:pt>
                <c:pt idx="1175">
                  <c:v>1140</c:v>
                </c:pt>
                <c:pt idx="1176">
                  <c:v>1141</c:v>
                </c:pt>
                <c:pt idx="1177">
                  <c:v>1142</c:v>
                </c:pt>
                <c:pt idx="1178">
                  <c:v>1143</c:v>
                </c:pt>
                <c:pt idx="1179">
                  <c:v>1144</c:v>
                </c:pt>
                <c:pt idx="1180">
                  <c:v>1145</c:v>
                </c:pt>
                <c:pt idx="1181">
                  <c:v>1146</c:v>
                </c:pt>
                <c:pt idx="1182">
                  <c:v>1147</c:v>
                </c:pt>
                <c:pt idx="1183">
                  <c:v>1148</c:v>
                </c:pt>
                <c:pt idx="1184">
                  <c:v>1149</c:v>
                </c:pt>
                <c:pt idx="1185">
                  <c:v>1150</c:v>
                </c:pt>
                <c:pt idx="1186">
                  <c:v>1151</c:v>
                </c:pt>
                <c:pt idx="1187">
                  <c:v>1152</c:v>
                </c:pt>
                <c:pt idx="1188">
                  <c:v>1153</c:v>
                </c:pt>
                <c:pt idx="1189">
                  <c:v>1154</c:v>
                </c:pt>
                <c:pt idx="1190">
                  <c:v>1155</c:v>
                </c:pt>
                <c:pt idx="1191">
                  <c:v>1156</c:v>
                </c:pt>
                <c:pt idx="1192">
                  <c:v>1157</c:v>
                </c:pt>
                <c:pt idx="1193">
                  <c:v>1158</c:v>
                </c:pt>
                <c:pt idx="1194">
                  <c:v>1159</c:v>
                </c:pt>
                <c:pt idx="1195">
                  <c:v>1160</c:v>
                </c:pt>
                <c:pt idx="1196">
                  <c:v>1161</c:v>
                </c:pt>
                <c:pt idx="1197">
                  <c:v>1162</c:v>
                </c:pt>
                <c:pt idx="1198">
                  <c:v>1163</c:v>
                </c:pt>
                <c:pt idx="1199">
                  <c:v>1164</c:v>
                </c:pt>
                <c:pt idx="1200">
                  <c:v>1165</c:v>
                </c:pt>
                <c:pt idx="1201">
                  <c:v>1166</c:v>
                </c:pt>
                <c:pt idx="1202">
                  <c:v>1167</c:v>
                </c:pt>
                <c:pt idx="1203">
                  <c:v>1168</c:v>
                </c:pt>
                <c:pt idx="1204">
                  <c:v>1169</c:v>
                </c:pt>
                <c:pt idx="1205">
                  <c:v>1170</c:v>
                </c:pt>
                <c:pt idx="1206">
                  <c:v>1171</c:v>
                </c:pt>
                <c:pt idx="1207">
                  <c:v>1172</c:v>
                </c:pt>
                <c:pt idx="1208">
                  <c:v>1173</c:v>
                </c:pt>
                <c:pt idx="1209">
                  <c:v>1174</c:v>
                </c:pt>
                <c:pt idx="1210">
                  <c:v>1175</c:v>
                </c:pt>
                <c:pt idx="1211">
                  <c:v>1176</c:v>
                </c:pt>
                <c:pt idx="1212">
                  <c:v>1177</c:v>
                </c:pt>
                <c:pt idx="1213">
                  <c:v>1178</c:v>
                </c:pt>
                <c:pt idx="1214">
                  <c:v>1179</c:v>
                </c:pt>
                <c:pt idx="1215">
                  <c:v>1180</c:v>
                </c:pt>
                <c:pt idx="1216">
                  <c:v>1181</c:v>
                </c:pt>
                <c:pt idx="1217">
                  <c:v>1182</c:v>
                </c:pt>
                <c:pt idx="1218">
                  <c:v>1183</c:v>
                </c:pt>
                <c:pt idx="1219">
                  <c:v>1184</c:v>
                </c:pt>
                <c:pt idx="1220">
                  <c:v>1185</c:v>
                </c:pt>
                <c:pt idx="1221">
                  <c:v>1186</c:v>
                </c:pt>
                <c:pt idx="1222">
                  <c:v>1187</c:v>
                </c:pt>
                <c:pt idx="1223">
                  <c:v>1188</c:v>
                </c:pt>
                <c:pt idx="1224">
                  <c:v>1189</c:v>
                </c:pt>
                <c:pt idx="1225">
                  <c:v>1190</c:v>
                </c:pt>
                <c:pt idx="1226">
                  <c:v>1191</c:v>
                </c:pt>
                <c:pt idx="1227">
                  <c:v>1192</c:v>
                </c:pt>
                <c:pt idx="1228">
                  <c:v>1193</c:v>
                </c:pt>
                <c:pt idx="1229">
                  <c:v>1194</c:v>
                </c:pt>
                <c:pt idx="1230">
                  <c:v>1195</c:v>
                </c:pt>
                <c:pt idx="1231">
                  <c:v>1196</c:v>
                </c:pt>
                <c:pt idx="1232">
                  <c:v>1197</c:v>
                </c:pt>
                <c:pt idx="1233">
                  <c:v>1198</c:v>
                </c:pt>
                <c:pt idx="1234">
                  <c:v>1199</c:v>
                </c:pt>
                <c:pt idx="1235">
                  <c:v>1200</c:v>
                </c:pt>
                <c:pt idx="1236">
                  <c:v>1201</c:v>
                </c:pt>
                <c:pt idx="1237">
                  <c:v>1202</c:v>
                </c:pt>
                <c:pt idx="1238">
                  <c:v>1203</c:v>
                </c:pt>
                <c:pt idx="1239">
                  <c:v>1204</c:v>
                </c:pt>
                <c:pt idx="1240">
                  <c:v>1205</c:v>
                </c:pt>
                <c:pt idx="1241">
                  <c:v>1206</c:v>
                </c:pt>
                <c:pt idx="1242">
                  <c:v>1207</c:v>
                </c:pt>
                <c:pt idx="1243">
                  <c:v>1208</c:v>
                </c:pt>
                <c:pt idx="1244">
                  <c:v>1209</c:v>
                </c:pt>
                <c:pt idx="1245">
                  <c:v>1210</c:v>
                </c:pt>
                <c:pt idx="1246">
                  <c:v>1211</c:v>
                </c:pt>
                <c:pt idx="1247">
                  <c:v>1212</c:v>
                </c:pt>
                <c:pt idx="1248">
                  <c:v>1213</c:v>
                </c:pt>
                <c:pt idx="1249">
                  <c:v>1214</c:v>
                </c:pt>
                <c:pt idx="1250">
                  <c:v>1215</c:v>
                </c:pt>
                <c:pt idx="1251">
                  <c:v>1216</c:v>
                </c:pt>
                <c:pt idx="1252">
                  <c:v>1217</c:v>
                </c:pt>
                <c:pt idx="1253">
                  <c:v>1218</c:v>
                </c:pt>
                <c:pt idx="1254">
                  <c:v>1219</c:v>
                </c:pt>
                <c:pt idx="1255">
                  <c:v>1220</c:v>
                </c:pt>
                <c:pt idx="1256">
                  <c:v>1221</c:v>
                </c:pt>
                <c:pt idx="1257">
                  <c:v>1222</c:v>
                </c:pt>
                <c:pt idx="1258">
                  <c:v>1223</c:v>
                </c:pt>
                <c:pt idx="1259">
                  <c:v>1224</c:v>
                </c:pt>
                <c:pt idx="1260">
                  <c:v>1225</c:v>
                </c:pt>
                <c:pt idx="1261">
                  <c:v>1226</c:v>
                </c:pt>
                <c:pt idx="1262">
                  <c:v>1227</c:v>
                </c:pt>
                <c:pt idx="1263">
                  <c:v>1228</c:v>
                </c:pt>
                <c:pt idx="1264">
                  <c:v>1229</c:v>
                </c:pt>
                <c:pt idx="1265">
                  <c:v>1230</c:v>
                </c:pt>
                <c:pt idx="1266">
                  <c:v>1231</c:v>
                </c:pt>
                <c:pt idx="1267">
                  <c:v>1232</c:v>
                </c:pt>
                <c:pt idx="1268">
                  <c:v>1233</c:v>
                </c:pt>
                <c:pt idx="1269">
                  <c:v>1234</c:v>
                </c:pt>
                <c:pt idx="1270">
                  <c:v>1235</c:v>
                </c:pt>
                <c:pt idx="1271">
                  <c:v>1236</c:v>
                </c:pt>
                <c:pt idx="1272">
                  <c:v>1237</c:v>
                </c:pt>
                <c:pt idx="1273">
                  <c:v>1238</c:v>
                </c:pt>
                <c:pt idx="1274">
                  <c:v>1239</c:v>
                </c:pt>
                <c:pt idx="1275">
                  <c:v>1240</c:v>
                </c:pt>
                <c:pt idx="1276">
                  <c:v>1241</c:v>
                </c:pt>
                <c:pt idx="1277">
                  <c:v>1242</c:v>
                </c:pt>
                <c:pt idx="1278">
                  <c:v>1243</c:v>
                </c:pt>
                <c:pt idx="1279">
                  <c:v>1244</c:v>
                </c:pt>
                <c:pt idx="1280">
                  <c:v>1245</c:v>
                </c:pt>
                <c:pt idx="1281">
                  <c:v>1246</c:v>
                </c:pt>
                <c:pt idx="1282">
                  <c:v>1247</c:v>
                </c:pt>
                <c:pt idx="1283">
                  <c:v>1248</c:v>
                </c:pt>
                <c:pt idx="1284">
                  <c:v>1249</c:v>
                </c:pt>
                <c:pt idx="1285">
                  <c:v>1250</c:v>
                </c:pt>
                <c:pt idx="1286">
                  <c:v>1251</c:v>
                </c:pt>
                <c:pt idx="1287">
                  <c:v>1252</c:v>
                </c:pt>
                <c:pt idx="1288">
                  <c:v>1253</c:v>
                </c:pt>
                <c:pt idx="1289">
                  <c:v>1254</c:v>
                </c:pt>
                <c:pt idx="1290">
                  <c:v>1255</c:v>
                </c:pt>
                <c:pt idx="1291">
                  <c:v>1256</c:v>
                </c:pt>
                <c:pt idx="1292">
                  <c:v>1257</c:v>
                </c:pt>
                <c:pt idx="1293">
                  <c:v>1258</c:v>
                </c:pt>
                <c:pt idx="1294">
                  <c:v>1259</c:v>
                </c:pt>
                <c:pt idx="1295">
                  <c:v>1260</c:v>
                </c:pt>
                <c:pt idx="1296">
                  <c:v>1261</c:v>
                </c:pt>
                <c:pt idx="1297">
                  <c:v>1262</c:v>
                </c:pt>
                <c:pt idx="1298">
                  <c:v>1263</c:v>
                </c:pt>
                <c:pt idx="1299">
                  <c:v>1264</c:v>
                </c:pt>
                <c:pt idx="1300">
                  <c:v>1265</c:v>
                </c:pt>
                <c:pt idx="1301">
                  <c:v>1266</c:v>
                </c:pt>
                <c:pt idx="1302">
                  <c:v>1267</c:v>
                </c:pt>
                <c:pt idx="1303">
                  <c:v>1268</c:v>
                </c:pt>
                <c:pt idx="1304">
                  <c:v>1269</c:v>
                </c:pt>
                <c:pt idx="1305">
                  <c:v>1270</c:v>
                </c:pt>
                <c:pt idx="1306">
                  <c:v>1271</c:v>
                </c:pt>
                <c:pt idx="1307">
                  <c:v>1272</c:v>
                </c:pt>
                <c:pt idx="1308">
                  <c:v>1273</c:v>
                </c:pt>
                <c:pt idx="1309">
                  <c:v>1274</c:v>
                </c:pt>
                <c:pt idx="1310">
                  <c:v>1275</c:v>
                </c:pt>
                <c:pt idx="1311">
                  <c:v>1276</c:v>
                </c:pt>
                <c:pt idx="1312">
                  <c:v>1277</c:v>
                </c:pt>
                <c:pt idx="1313">
                  <c:v>1278</c:v>
                </c:pt>
                <c:pt idx="1314">
                  <c:v>1279</c:v>
                </c:pt>
                <c:pt idx="1315">
                  <c:v>1280</c:v>
                </c:pt>
                <c:pt idx="1316">
                  <c:v>1281</c:v>
                </c:pt>
                <c:pt idx="1317">
                  <c:v>1282</c:v>
                </c:pt>
                <c:pt idx="1318">
                  <c:v>1283</c:v>
                </c:pt>
                <c:pt idx="1319">
                  <c:v>1284</c:v>
                </c:pt>
                <c:pt idx="1320">
                  <c:v>1285</c:v>
                </c:pt>
                <c:pt idx="1321">
                  <c:v>1286</c:v>
                </c:pt>
                <c:pt idx="1322">
                  <c:v>1287</c:v>
                </c:pt>
                <c:pt idx="1323">
                  <c:v>1288</c:v>
                </c:pt>
                <c:pt idx="1324">
                  <c:v>1289</c:v>
                </c:pt>
                <c:pt idx="1325">
                  <c:v>1290</c:v>
                </c:pt>
                <c:pt idx="1326">
                  <c:v>1291</c:v>
                </c:pt>
                <c:pt idx="1327">
                  <c:v>1292</c:v>
                </c:pt>
                <c:pt idx="1328">
                  <c:v>1293</c:v>
                </c:pt>
                <c:pt idx="1329">
                  <c:v>1294</c:v>
                </c:pt>
                <c:pt idx="1330">
                  <c:v>1295</c:v>
                </c:pt>
                <c:pt idx="1331">
                  <c:v>1296</c:v>
                </c:pt>
                <c:pt idx="1332">
                  <c:v>1297</c:v>
                </c:pt>
                <c:pt idx="1333">
                  <c:v>1298</c:v>
                </c:pt>
                <c:pt idx="1334">
                  <c:v>1299</c:v>
                </c:pt>
                <c:pt idx="1335">
                  <c:v>1300</c:v>
                </c:pt>
                <c:pt idx="1336">
                  <c:v>1301</c:v>
                </c:pt>
                <c:pt idx="1337">
                  <c:v>1302</c:v>
                </c:pt>
                <c:pt idx="1338">
                  <c:v>1303</c:v>
                </c:pt>
                <c:pt idx="1339">
                  <c:v>1304</c:v>
                </c:pt>
                <c:pt idx="1340">
                  <c:v>1305</c:v>
                </c:pt>
                <c:pt idx="1341">
                  <c:v>1306</c:v>
                </c:pt>
                <c:pt idx="1342">
                  <c:v>1307</c:v>
                </c:pt>
                <c:pt idx="1343">
                  <c:v>1308</c:v>
                </c:pt>
                <c:pt idx="1344">
                  <c:v>1309</c:v>
                </c:pt>
                <c:pt idx="1345">
                  <c:v>1310</c:v>
                </c:pt>
                <c:pt idx="1346">
                  <c:v>1311</c:v>
                </c:pt>
                <c:pt idx="1347">
                  <c:v>1312</c:v>
                </c:pt>
                <c:pt idx="1348">
                  <c:v>1313</c:v>
                </c:pt>
                <c:pt idx="1349">
                  <c:v>1314</c:v>
                </c:pt>
                <c:pt idx="1350">
                  <c:v>1315</c:v>
                </c:pt>
                <c:pt idx="1351">
                  <c:v>1316</c:v>
                </c:pt>
                <c:pt idx="1352">
                  <c:v>1317</c:v>
                </c:pt>
                <c:pt idx="1353">
                  <c:v>1318</c:v>
                </c:pt>
                <c:pt idx="1354">
                  <c:v>1319</c:v>
                </c:pt>
                <c:pt idx="1355">
                  <c:v>1320</c:v>
                </c:pt>
                <c:pt idx="1356">
                  <c:v>1321</c:v>
                </c:pt>
                <c:pt idx="1357">
                  <c:v>1322</c:v>
                </c:pt>
                <c:pt idx="1358">
                  <c:v>1323</c:v>
                </c:pt>
                <c:pt idx="1359">
                  <c:v>1324</c:v>
                </c:pt>
                <c:pt idx="1360">
                  <c:v>1325</c:v>
                </c:pt>
                <c:pt idx="1361">
                  <c:v>1326</c:v>
                </c:pt>
                <c:pt idx="1362">
                  <c:v>1327</c:v>
                </c:pt>
                <c:pt idx="1363">
                  <c:v>1328</c:v>
                </c:pt>
                <c:pt idx="1364">
                  <c:v>1329</c:v>
                </c:pt>
                <c:pt idx="1365">
                  <c:v>1330</c:v>
                </c:pt>
                <c:pt idx="1366">
                  <c:v>1331</c:v>
                </c:pt>
                <c:pt idx="1367">
                  <c:v>1332</c:v>
                </c:pt>
                <c:pt idx="1368">
                  <c:v>1333</c:v>
                </c:pt>
                <c:pt idx="1369">
                  <c:v>1334</c:v>
                </c:pt>
                <c:pt idx="1370">
                  <c:v>1335</c:v>
                </c:pt>
                <c:pt idx="1371">
                  <c:v>1336</c:v>
                </c:pt>
                <c:pt idx="1372">
                  <c:v>1337</c:v>
                </c:pt>
                <c:pt idx="1373">
                  <c:v>1338</c:v>
                </c:pt>
                <c:pt idx="1374">
                  <c:v>1339</c:v>
                </c:pt>
                <c:pt idx="1375">
                  <c:v>1340</c:v>
                </c:pt>
                <c:pt idx="1376">
                  <c:v>1341</c:v>
                </c:pt>
                <c:pt idx="1377">
                  <c:v>1342</c:v>
                </c:pt>
                <c:pt idx="1378">
                  <c:v>1343</c:v>
                </c:pt>
                <c:pt idx="1379">
                  <c:v>1344</c:v>
                </c:pt>
                <c:pt idx="1380">
                  <c:v>1345</c:v>
                </c:pt>
                <c:pt idx="1381">
                  <c:v>1346</c:v>
                </c:pt>
                <c:pt idx="1382">
                  <c:v>1347</c:v>
                </c:pt>
                <c:pt idx="1383">
                  <c:v>1348</c:v>
                </c:pt>
                <c:pt idx="1384">
                  <c:v>1349</c:v>
                </c:pt>
                <c:pt idx="1385">
                  <c:v>1350</c:v>
                </c:pt>
                <c:pt idx="1386">
                  <c:v>1351</c:v>
                </c:pt>
                <c:pt idx="1387">
                  <c:v>1352</c:v>
                </c:pt>
                <c:pt idx="1388">
                  <c:v>1353</c:v>
                </c:pt>
                <c:pt idx="1389">
                  <c:v>1354</c:v>
                </c:pt>
                <c:pt idx="1390">
                  <c:v>1355</c:v>
                </c:pt>
                <c:pt idx="1391">
                  <c:v>1356</c:v>
                </c:pt>
                <c:pt idx="1392">
                  <c:v>1357</c:v>
                </c:pt>
                <c:pt idx="1393">
                  <c:v>1358</c:v>
                </c:pt>
                <c:pt idx="1394">
                  <c:v>1359</c:v>
                </c:pt>
                <c:pt idx="1395">
                  <c:v>1360</c:v>
                </c:pt>
                <c:pt idx="1396">
                  <c:v>1361</c:v>
                </c:pt>
                <c:pt idx="1397">
                  <c:v>1362</c:v>
                </c:pt>
                <c:pt idx="1398">
                  <c:v>1363</c:v>
                </c:pt>
                <c:pt idx="1399">
                  <c:v>1364</c:v>
                </c:pt>
                <c:pt idx="1400">
                  <c:v>1365</c:v>
                </c:pt>
                <c:pt idx="1401">
                  <c:v>1366</c:v>
                </c:pt>
                <c:pt idx="1402">
                  <c:v>1367</c:v>
                </c:pt>
                <c:pt idx="1403">
                  <c:v>1368</c:v>
                </c:pt>
                <c:pt idx="1404">
                  <c:v>1369</c:v>
                </c:pt>
                <c:pt idx="1405">
                  <c:v>1370</c:v>
                </c:pt>
                <c:pt idx="1406">
                  <c:v>1371</c:v>
                </c:pt>
                <c:pt idx="1407">
                  <c:v>1372</c:v>
                </c:pt>
                <c:pt idx="1408">
                  <c:v>1373</c:v>
                </c:pt>
                <c:pt idx="1409">
                  <c:v>1374</c:v>
                </c:pt>
                <c:pt idx="1410">
                  <c:v>1375</c:v>
                </c:pt>
                <c:pt idx="1411">
                  <c:v>1376</c:v>
                </c:pt>
                <c:pt idx="1412">
                  <c:v>1377</c:v>
                </c:pt>
                <c:pt idx="1413">
                  <c:v>1378</c:v>
                </c:pt>
                <c:pt idx="1414">
                  <c:v>1379</c:v>
                </c:pt>
                <c:pt idx="1415">
                  <c:v>1380</c:v>
                </c:pt>
                <c:pt idx="1416">
                  <c:v>1381</c:v>
                </c:pt>
                <c:pt idx="1417">
                  <c:v>1382</c:v>
                </c:pt>
                <c:pt idx="1418">
                  <c:v>1383</c:v>
                </c:pt>
                <c:pt idx="1419">
                  <c:v>1384</c:v>
                </c:pt>
                <c:pt idx="1420">
                  <c:v>1385</c:v>
                </c:pt>
                <c:pt idx="1421">
                  <c:v>1386</c:v>
                </c:pt>
                <c:pt idx="1422">
                  <c:v>1387</c:v>
                </c:pt>
                <c:pt idx="1423">
                  <c:v>1388</c:v>
                </c:pt>
                <c:pt idx="1424">
                  <c:v>1389</c:v>
                </c:pt>
                <c:pt idx="1425">
                  <c:v>1390</c:v>
                </c:pt>
                <c:pt idx="1426">
                  <c:v>1391</c:v>
                </c:pt>
                <c:pt idx="1427">
                  <c:v>1392</c:v>
                </c:pt>
                <c:pt idx="1428">
                  <c:v>1393</c:v>
                </c:pt>
                <c:pt idx="1429">
                  <c:v>1394</c:v>
                </c:pt>
                <c:pt idx="1430">
                  <c:v>1395</c:v>
                </c:pt>
                <c:pt idx="1431">
                  <c:v>1396</c:v>
                </c:pt>
                <c:pt idx="1432">
                  <c:v>1397</c:v>
                </c:pt>
                <c:pt idx="1433">
                  <c:v>1398</c:v>
                </c:pt>
                <c:pt idx="1434">
                  <c:v>1399</c:v>
                </c:pt>
                <c:pt idx="1435">
                  <c:v>1400</c:v>
                </c:pt>
                <c:pt idx="1436">
                  <c:v>1401</c:v>
                </c:pt>
                <c:pt idx="1437">
                  <c:v>1402</c:v>
                </c:pt>
                <c:pt idx="1438">
                  <c:v>1403</c:v>
                </c:pt>
                <c:pt idx="1439">
                  <c:v>1404</c:v>
                </c:pt>
                <c:pt idx="1440">
                  <c:v>1405</c:v>
                </c:pt>
                <c:pt idx="1441">
                  <c:v>1406</c:v>
                </c:pt>
                <c:pt idx="1442">
                  <c:v>1407</c:v>
                </c:pt>
                <c:pt idx="1443">
                  <c:v>1408</c:v>
                </c:pt>
                <c:pt idx="1444">
                  <c:v>1409</c:v>
                </c:pt>
                <c:pt idx="1445">
                  <c:v>1410</c:v>
                </c:pt>
                <c:pt idx="1446">
                  <c:v>1411</c:v>
                </c:pt>
                <c:pt idx="1447">
                  <c:v>1412</c:v>
                </c:pt>
                <c:pt idx="1448">
                  <c:v>1413</c:v>
                </c:pt>
                <c:pt idx="1449">
                  <c:v>1414</c:v>
                </c:pt>
                <c:pt idx="1450">
                  <c:v>1415</c:v>
                </c:pt>
                <c:pt idx="1451">
                  <c:v>1416</c:v>
                </c:pt>
                <c:pt idx="1452">
                  <c:v>1417</c:v>
                </c:pt>
                <c:pt idx="1453">
                  <c:v>1418</c:v>
                </c:pt>
                <c:pt idx="1454">
                  <c:v>1419</c:v>
                </c:pt>
                <c:pt idx="1455">
                  <c:v>1420</c:v>
                </c:pt>
                <c:pt idx="1456">
                  <c:v>1421</c:v>
                </c:pt>
                <c:pt idx="1457">
                  <c:v>1422</c:v>
                </c:pt>
                <c:pt idx="1458">
                  <c:v>1423</c:v>
                </c:pt>
                <c:pt idx="1459">
                  <c:v>1424</c:v>
                </c:pt>
                <c:pt idx="1460">
                  <c:v>1425</c:v>
                </c:pt>
                <c:pt idx="1461">
                  <c:v>1426</c:v>
                </c:pt>
                <c:pt idx="1462">
                  <c:v>1427</c:v>
                </c:pt>
                <c:pt idx="1463">
                  <c:v>1428</c:v>
                </c:pt>
                <c:pt idx="1464">
                  <c:v>1429</c:v>
                </c:pt>
                <c:pt idx="1465">
                  <c:v>1430</c:v>
                </c:pt>
                <c:pt idx="1466">
                  <c:v>1431</c:v>
                </c:pt>
                <c:pt idx="1467">
                  <c:v>1432</c:v>
                </c:pt>
                <c:pt idx="1468">
                  <c:v>1433</c:v>
                </c:pt>
                <c:pt idx="1469">
                  <c:v>1434</c:v>
                </c:pt>
                <c:pt idx="1470">
                  <c:v>1435</c:v>
                </c:pt>
                <c:pt idx="1471">
                  <c:v>1436</c:v>
                </c:pt>
                <c:pt idx="1472">
                  <c:v>1437</c:v>
                </c:pt>
                <c:pt idx="1473">
                  <c:v>1438</c:v>
                </c:pt>
                <c:pt idx="1474">
                  <c:v>1439</c:v>
                </c:pt>
                <c:pt idx="1475">
                  <c:v>1440</c:v>
                </c:pt>
                <c:pt idx="1476">
                  <c:v>1441</c:v>
                </c:pt>
                <c:pt idx="1477">
                  <c:v>1442</c:v>
                </c:pt>
                <c:pt idx="1478">
                  <c:v>1443</c:v>
                </c:pt>
                <c:pt idx="1479">
                  <c:v>1444</c:v>
                </c:pt>
                <c:pt idx="1480">
                  <c:v>1445</c:v>
                </c:pt>
                <c:pt idx="1481">
                  <c:v>1446</c:v>
                </c:pt>
                <c:pt idx="1482">
                  <c:v>1447</c:v>
                </c:pt>
                <c:pt idx="1483">
                  <c:v>1448</c:v>
                </c:pt>
                <c:pt idx="1484">
                  <c:v>1449</c:v>
                </c:pt>
                <c:pt idx="1485">
                  <c:v>1450</c:v>
                </c:pt>
                <c:pt idx="1486">
                  <c:v>1451</c:v>
                </c:pt>
                <c:pt idx="1487">
                  <c:v>1452</c:v>
                </c:pt>
                <c:pt idx="1488">
                  <c:v>1453</c:v>
                </c:pt>
                <c:pt idx="1489">
                  <c:v>1454</c:v>
                </c:pt>
                <c:pt idx="1490">
                  <c:v>1455</c:v>
                </c:pt>
                <c:pt idx="1491">
                  <c:v>1456</c:v>
                </c:pt>
                <c:pt idx="1492">
                  <c:v>1457</c:v>
                </c:pt>
                <c:pt idx="1493">
                  <c:v>1458</c:v>
                </c:pt>
                <c:pt idx="1494">
                  <c:v>1459</c:v>
                </c:pt>
                <c:pt idx="1495">
                  <c:v>1460</c:v>
                </c:pt>
                <c:pt idx="1496">
                  <c:v>1461</c:v>
                </c:pt>
                <c:pt idx="1497">
                  <c:v>1462</c:v>
                </c:pt>
                <c:pt idx="1498">
                  <c:v>1463</c:v>
                </c:pt>
                <c:pt idx="1499">
                  <c:v>1464</c:v>
                </c:pt>
                <c:pt idx="1500">
                  <c:v>1465</c:v>
                </c:pt>
                <c:pt idx="1501">
                  <c:v>1466</c:v>
                </c:pt>
                <c:pt idx="1502">
                  <c:v>1467</c:v>
                </c:pt>
                <c:pt idx="1503">
                  <c:v>1468</c:v>
                </c:pt>
                <c:pt idx="1504">
                  <c:v>1469</c:v>
                </c:pt>
                <c:pt idx="1505">
                  <c:v>1470</c:v>
                </c:pt>
                <c:pt idx="1506">
                  <c:v>1471</c:v>
                </c:pt>
                <c:pt idx="1507">
                  <c:v>1472</c:v>
                </c:pt>
                <c:pt idx="1508">
                  <c:v>1473</c:v>
                </c:pt>
                <c:pt idx="1509">
                  <c:v>1474</c:v>
                </c:pt>
                <c:pt idx="1510">
                  <c:v>1475</c:v>
                </c:pt>
                <c:pt idx="1511">
                  <c:v>1476</c:v>
                </c:pt>
                <c:pt idx="1512">
                  <c:v>1477</c:v>
                </c:pt>
                <c:pt idx="1513">
                  <c:v>1478</c:v>
                </c:pt>
                <c:pt idx="1514">
                  <c:v>1479</c:v>
                </c:pt>
                <c:pt idx="1515">
                  <c:v>1480</c:v>
                </c:pt>
                <c:pt idx="1516">
                  <c:v>1481</c:v>
                </c:pt>
                <c:pt idx="1517">
                  <c:v>1482</c:v>
                </c:pt>
                <c:pt idx="1518">
                  <c:v>1483</c:v>
                </c:pt>
                <c:pt idx="1519">
                  <c:v>1484</c:v>
                </c:pt>
                <c:pt idx="1520">
                  <c:v>1485</c:v>
                </c:pt>
                <c:pt idx="1521">
                  <c:v>1486</c:v>
                </c:pt>
                <c:pt idx="1522">
                  <c:v>1487</c:v>
                </c:pt>
                <c:pt idx="1523">
                  <c:v>1488</c:v>
                </c:pt>
                <c:pt idx="1524">
                  <c:v>1489</c:v>
                </c:pt>
                <c:pt idx="1525">
                  <c:v>1490</c:v>
                </c:pt>
                <c:pt idx="1526">
                  <c:v>1491</c:v>
                </c:pt>
                <c:pt idx="1527">
                  <c:v>1492</c:v>
                </c:pt>
                <c:pt idx="1528">
                  <c:v>1493</c:v>
                </c:pt>
                <c:pt idx="1529">
                  <c:v>1494</c:v>
                </c:pt>
                <c:pt idx="1530">
                  <c:v>1495</c:v>
                </c:pt>
                <c:pt idx="1531">
                  <c:v>1496</c:v>
                </c:pt>
                <c:pt idx="1532">
                  <c:v>1497</c:v>
                </c:pt>
                <c:pt idx="1533">
                  <c:v>1498</c:v>
                </c:pt>
                <c:pt idx="1534">
                  <c:v>1499</c:v>
                </c:pt>
                <c:pt idx="1535">
                  <c:v>1500</c:v>
                </c:pt>
                <c:pt idx="1536">
                  <c:v>1501</c:v>
                </c:pt>
                <c:pt idx="1537">
                  <c:v>1502</c:v>
                </c:pt>
                <c:pt idx="1538">
                  <c:v>1503</c:v>
                </c:pt>
                <c:pt idx="1539">
                  <c:v>1504</c:v>
                </c:pt>
                <c:pt idx="1540">
                  <c:v>1505</c:v>
                </c:pt>
                <c:pt idx="1541">
                  <c:v>1506</c:v>
                </c:pt>
                <c:pt idx="1542">
                  <c:v>1507</c:v>
                </c:pt>
                <c:pt idx="1543">
                  <c:v>1508</c:v>
                </c:pt>
                <c:pt idx="1544">
                  <c:v>1509</c:v>
                </c:pt>
                <c:pt idx="1545">
                  <c:v>1510</c:v>
                </c:pt>
                <c:pt idx="1546">
                  <c:v>1511</c:v>
                </c:pt>
                <c:pt idx="1547">
                  <c:v>1512</c:v>
                </c:pt>
                <c:pt idx="1548">
                  <c:v>1513</c:v>
                </c:pt>
                <c:pt idx="1549">
                  <c:v>1514</c:v>
                </c:pt>
                <c:pt idx="1550">
                  <c:v>1515</c:v>
                </c:pt>
                <c:pt idx="1551">
                  <c:v>1516</c:v>
                </c:pt>
                <c:pt idx="1552">
                  <c:v>1517</c:v>
                </c:pt>
                <c:pt idx="1553">
                  <c:v>1518</c:v>
                </c:pt>
                <c:pt idx="1554">
                  <c:v>1519</c:v>
                </c:pt>
                <c:pt idx="1555">
                  <c:v>1520</c:v>
                </c:pt>
                <c:pt idx="1556">
                  <c:v>1521</c:v>
                </c:pt>
                <c:pt idx="1557">
                  <c:v>1522</c:v>
                </c:pt>
                <c:pt idx="1558">
                  <c:v>1523</c:v>
                </c:pt>
                <c:pt idx="1559">
                  <c:v>1524</c:v>
                </c:pt>
                <c:pt idx="1560">
                  <c:v>1525</c:v>
                </c:pt>
                <c:pt idx="1561">
                  <c:v>1526</c:v>
                </c:pt>
                <c:pt idx="1562">
                  <c:v>1527</c:v>
                </c:pt>
                <c:pt idx="1563">
                  <c:v>1528</c:v>
                </c:pt>
                <c:pt idx="1564">
                  <c:v>1529</c:v>
                </c:pt>
                <c:pt idx="1565">
                  <c:v>1530</c:v>
                </c:pt>
                <c:pt idx="1566">
                  <c:v>1531</c:v>
                </c:pt>
                <c:pt idx="1567">
                  <c:v>1532</c:v>
                </c:pt>
                <c:pt idx="1568">
                  <c:v>1533</c:v>
                </c:pt>
                <c:pt idx="1569">
                  <c:v>1534</c:v>
                </c:pt>
                <c:pt idx="1570">
                  <c:v>1535</c:v>
                </c:pt>
                <c:pt idx="1571">
                  <c:v>1536</c:v>
                </c:pt>
                <c:pt idx="1572">
                  <c:v>1537</c:v>
                </c:pt>
                <c:pt idx="1573">
                  <c:v>1538</c:v>
                </c:pt>
                <c:pt idx="1574">
                  <c:v>1539</c:v>
                </c:pt>
                <c:pt idx="1575">
                  <c:v>1540</c:v>
                </c:pt>
                <c:pt idx="1576">
                  <c:v>1541</c:v>
                </c:pt>
                <c:pt idx="1577">
                  <c:v>1542</c:v>
                </c:pt>
                <c:pt idx="1578">
                  <c:v>1543</c:v>
                </c:pt>
                <c:pt idx="1579">
                  <c:v>1544</c:v>
                </c:pt>
                <c:pt idx="1580">
                  <c:v>1545</c:v>
                </c:pt>
                <c:pt idx="1581">
                  <c:v>1546</c:v>
                </c:pt>
                <c:pt idx="1582">
                  <c:v>1547</c:v>
                </c:pt>
                <c:pt idx="1583">
                  <c:v>1548</c:v>
                </c:pt>
                <c:pt idx="1584">
                  <c:v>1549</c:v>
                </c:pt>
                <c:pt idx="1585">
                  <c:v>1550</c:v>
                </c:pt>
                <c:pt idx="1586">
                  <c:v>1551</c:v>
                </c:pt>
                <c:pt idx="1587">
                  <c:v>1552</c:v>
                </c:pt>
                <c:pt idx="1588">
                  <c:v>1553</c:v>
                </c:pt>
                <c:pt idx="1589">
                  <c:v>1554</c:v>
                </c:pt>
                <c:pt idx="1590">
                  <c:v>1555</c:v>
                </c:pt>
                <c:pt idx="1591">
                  <c:v>1556</c:v>
                </c:pt>
                <c:pt idx="1592">
                  <c:v>1557</c:v>
                </c:pt>
                <c:pt idx="1593">
                  <c:v>1558</c:v>
                </c:pt>
                <c:pt idx="1594">
                  <c:v>1559</c:v>
                </c:pt>
                <c:pt idx="1595">
                  <c:v>1560</c:v>
                </c:pt>
                <c:pt idx="1596">
                  <c:v>1561</c:v>
                </c:pt>
                <c:pt idx="1597">
                  <c:v>1562</c:v>
                </c:pt>
                <c:pt idx="1598">
                  <c:v>1563</c:v>
                </c:pt>
                <c:pt idx="1599">
                  <c:v>1564</c:v>
                </c:pt>
                <c:pt idx="1600">
                  <c:v>1565</c:v>
                </c:pt>
                <c:pt idx="1601">
                  <c:v>1566</c:v>
                </c:pt>
                <c:pt idx="1602">
                  <c:v>1567</c:v>
                </c:pt>
                <c:pt idx="1603">
                  <c:v>1568</c:v>
                </c:pt>
                <c:pt idx="1604">
                  <c:v>1569</c:v>
                </c:pt>
                <c:pt idx="1605">
                  <c:v>1570</c:v>
                </c:pt>
                <c:pt idx="1606">
                  <c:v>1571</c:v>
                </c:pt>
                <c:pt idx="1607">
                  <c:v>1572</c:v>
                </c:pt>
                <c:pt idx="1608">
                  <c:v>1573</c:v>
                </c:pt>
                <c:pt idx="1609">
                  <c:v>1574</c:v>
                </c:pt>
                <c:pt idx="1610">
                  <c:v>1575</c:v>
                </c:pt>
                <c:pt idx="1611">
                  <c:v>1576</c:v>
                </c:pt>
                <c:pt idx="1612">
                  <c:v>1577</c:v>
                </c:pt>
                <c:pt idx="1613">
                  <c:v>1578</c:v>
                </c:pt>
                <c:pt idx="1614">
                  <c:v>1579</c:v>
                </c:pt>
                <c:pt idx="1615">
                  <c:v>1580</c:v>
                </c:pt>
                <c:pt idx="1616">
                  <c:v>1581</c:v>
                </c:pt>
                <c:pt idx="1617">
                  <c:v>1582</c:v>
                </c:pt>
                <c:pt idx="1618">
                  <c:v>1583</c:v>
                </c:pt>
                <c:pt idx="1619">
                  <c:v>1584</c:v>
                </c:pt>
                <c:pt idx="1620">
                  <c:v>1585</c:v>
                </c:pt>
                <c:pt idx="1621">
                  <c:v>1586</c:v>
                </c:pt>
                <c:pt idx="1622">
                  <c:v>1587</c:v>
                </c:pt>
                <c:pt idx="1623">
                  <c:v>1588</c:v>
                </c:pt>
                <c:pt idx="1624">
                  <c:v>1589</c:v>
                </c:pt>
                <c:pt idx="1625">
                  <c:v>1590</c:v>
                </c:pt>
                <c:pt idx="1626">
                  <c:v>1591</c:v>
                </c:pt>
                <c:pt idx="1627">
                  <c:v>1592</c:v>
                </c:pt>
                <c:pt idx="1628">
                  <c:v>1593</c:v>
                </c:pt>
                <c:pt idx="1629">
                  <c:v>1594</c:v>
                </c:pt>
                <c:pt idx="1630">
                  <c:v>1595</c:v>
                </c:pt>
                <c:pt idx="1631">
                  <c:v>1596</c:v>
                </c:pt>
                <c:pt idx="1632">
                  <c:v>1597</c:v>
                </c:pt>
                <c:pt idx="1633">
                  <c:v>1598</c:v>
                </c:pt>
                <c:pt idx="1634">
                  <c:v>1599</c:v>
                </c:pt>
                <c:pt idx="1635">
                  <c:v>1600</c:v>
                </c:pt>
                <c:pt idx="1636">
                  <c:v>1601</c:v>
                </c:pt>
                <c:pt idx="1637">
                  <c:v>1602</c:v>
                </c:pt>
                <c:pt idx="1638">
                  <c:v>1603</c:v>
                </c:pt>
                <c:pt idx="1639">
                  <c:v>1604</c:v>
                </c:pt>
                <c:pt idx="1640">
                  <c:v>1605</c:v>
                </c:pt>
                <c:pt idx="1641">
                  <c:v>1606</c:v>
                </c:pt>
                <c:pt idx="1642">
                  <c:v>1607</c:v>
                </c:pt>
                <c:pt idx="1643">
                  <c:v>1608</c:v>
                </c:pt>
                <c:pt idx="1644">
                  <c:v>1609</c:v>
                </c:pt>
                <c:pt idx="1645">
                  <c:v>1610</c:v>
                </c:pt>
                <c:pt idx="1646">
                  <c:v>1611</c:v>
                </c:pt>
                <c:pt idx="1647">
                  <c:v>1612</c:v>
                </c:pt>
                <c:pt idx="1648">
                  <c:v>1613</c:v>
                </c:pt>
                <c:pt idx="1649">
                  <c:v>1614</c:v>
                </c:pt>
                <c:pt idx="1650">
                  <c:v>1615</c:v>
                </c:pt>
                <c:pt idx="1651">
                  <c:v>1616</c:v>
                </c:pt>
                <c:pt idx="1652">
                  <c:v>1617</c:v>
                </c:pt>
                <c:pt idx="1653">
                  <c:v>1618</c:v>
                </c:pt>
                <c:pt idx="1654">
                  <c:v>1619</c:v>
                </c:pt>
                <c:pt idx="1655">
                  <c:v>1620</c:v>
                </c:pt>
                <c:pt idx="1656">
                  <c:v>1621</c:v>
                </c:pt>
                <c:pt idx="1657">
                  <c:v>1622</c:v>
                </c:pt>
                <c:pt idx="1658">
                  <c:v>1623</c:v>
                </c:pt>
                <c:pt idx="1659">
                  <c:v>1624</c:v>
                </c:pt>
                <c:pt idx="1660">
                  <c:v>1625</c:v>
                </c:pt>
                <c:pt idx="1661">
                  <c:v>1626</c:v>
                </c:pt>
                <c:pt idx="1662">
                  <c:v>1627</c:v>
                </c:pt>
                <c:pt idx="1663">
                  <c:v>1628</c:v>
                </c:pt>
                <c:pt idx="1664">
                  <c:v>1629</c:v>
                </c:pt>
                <c:pt idx="1665">
                  <c:v>1630</c:v>
                </c:pt>
                <c:pt idx="1666">
                  <c:v>1631</c:v>
                </c:pt>
                <c:pt idx="1667">
                  <c:v>1632</c:v>
                </c:pt>
                <c:pt idx="1668">
                  <c:v>1633</c:v>
                </c:pt>
                <c:pt idx="1669">
                  <c:v>1634</c:v>
                </c:pt>
                <c:pt idx="1670">
                  <c:v>1635</c:v>
                </c:pt>
                <c:pt idx="1671">
                  <c:v>1636</c:v>
                </c:pt>
                <c:pt idx="1672">
                  <c:v>1637</c:v>
                </c:pt>
                <c:pt idx="1673">
                  <c:v>1638</c:v>
                </c:pt>
                <c:pt idx="1674">
                  <c:v>1639</c:v>
                </c:pt>
                <c:pt idx="1675">
                  <c:v>1640</c:v>
                </c:pt>
                <c:pt idx="1676">
                  <c:v>1641</c:v>
                </c:pt>
                <c:pt idx="1677">
                  <c:v>1642</c:v>
                </c:pt>
                <c:pt idx="1678">
                  <c:v>1643</c:v>
                </c:pt>
                <c:pt idx="1679">
                  <c:v>1644</c:v>
                </c:pt>
                <c:pt idx="1680">
                  <c:v>1645</c:v>
                </c:pt>
                <c:pt idx="1681">
                  <c:v>1646</c:v>
                </c:pt>
                <c:pt idx="1682">
                  <c:v>1647</c:v>
                </c:pt>
                <c:pt idx="1683">
                  <c:v>1648</c:v>
                </c:pt>
                <c:pt idx="1684">
                  <c:v>1649</c:v>
                </c:pt>
                <c:pt idx="1685">
                  <c:v>1650</c:v>
                </c:pt>
                <c:pt idx="1686">
                  <c:v>1651</c:v>
                </c:pt>
                <c:pt idx="1687">
                  <c:v>1652</c:v>
                </c:pt>
                <c:pt idx="1688">
                  <c:v>1653</c:v>
                </c:pt>
                <c:pt idx="1689">
                  <c:v>1654</c:v>
                </c:pt>
                <c:pt idx="1690">
                  <c:v>1655</c:v>
                </c:pt>
                <c:pt idx="1691">
                  <c:v>1656</c:v>
                </c:pt>
                <c:pt idx="1692">
                  <c:v>1657</c:v>
                </c:pt>
                <c:pt idx="1693">
                  <c:v>1658</c:v>
                </c:pt>
                <c:pt idx="1694">
                  <c:v>1659</c:v>
                </c:pt>
                <c:pt idx="1695">
                  <c:v>1660</c:v>
                </c:pt>
                <c:pt idx="1696">
                  <c:v>1661</c:v>
                </c:pt>
                <c:pt idx="1697">
                  <c:v>1662</c:v>
                </c:pt>
                <c:pt idx="1698">
                  <c:v>1663</c:v>
                </c:pt>
                <c:pt idx="1699">
                  <c:v>1664</c:v>
                </c:pt>
                <c:pt idx="1700">
                  <c:v>1665</c:v>
                </c:pt>
                <c:pt idx="1701">
                  <c:v>1666</c:v>
                </c:pt>
                <c:pt idx="1702">
                  <c:v>1667</c:v>
                </c:pt>
                <c:pt idx="1703">
                  <c:v>1668</c:v>
                </c:pt>
                <c:pt idx="1704">
                  <c:v>1669</c:v>
                </c:pt>
                <c:pt idx="1705">
                  <c:v>1670</c:v>
                </c:pt>
                <c:pt idx="1706">
                  <c:v>1671</c:v>
                </c:pt>
                <c:pt idx="1707">
                  <c:v>1672</c:v>
                </c:pt>
                <c:pt idx="1708">
                  <c:v>1673</c:v>
                </c:pt>
                <c:pt idx="1709">
                  <c:v>1674</c:v>
                </c:pt>
                <c:pt idx="1710">
                  <c:v>1675</c:v>
                </c:pt>
                <c:pt idx="1711">
                  <c:v>1676</c:v>
                </c:pt>
                <c:pt idx="1712">
                  <c:v>1677</c:v>
                </c:pt>
                <c:pt idx="1713">
                  <c:v>1678</c:v>
                </c:pt>
                <c:pt idx="1714">
                  <c:v>1679</c:v>
                </c:pt>
                <c:pt idx="1715">
                  <c:v>1680</c:v>
                </c:pt>
                <c:pt idx="1716">
                  <c:v>1681</c:v>
                </c:pt>
                <c:pt idx="1717">
                  <c:v>1682</c:v>
                </c:pt>
                <c:pt idx="1718">
                  <c:v>1683</c:v>
                </c:pt>
                <c:pt idx="1719">
                  <c:v>1684</c:v>
                </c:pt>
                <c:pt idx="1720">
                  <c:v>1685</c:v>
                </c:pt>
                <c:pt idx="1721">
                  <c:v>1686</c:v>
                </c:pt>
                <c:pt idx="1722">
                  <c:v>1687</c:v>
                </c:pt>
                <c:pt idx="1723">
                  <c:v>1688</c:v>
                </c:pt>
                <c:pt idx="1724">
                  <c:v>1689</c:v>
                </c:pt>
                <c:pt idx="1725">
                  <c:v>1690</c:v>
                </c:pt>
                <c:pt idx="1726">
                  <c:v>1691</c:v>
                </c:pt>
                <c:pt idx="1727">
                  <c:v>1692</c:v>
                </c:pt>
                <c:pt idx="1728">
                  <c:v>1693</c:v>
                </c:pt>
                <c:pt idx="1729">
                  <c:v>1694</c:v>
                </c:pt>
                <c:pt idx="1730">
                  <c:v>1695</c:v>
                </c:pt>
                <c:pt idx="1731">
                  <c:v>1696</c:v>
                </c:pt>
                <c:pt idx="1732">
                  <c:v>1697</c:v>
                </c:pt>
                <c:pt idx="1733">
                  <c:v>1698</c:v>
                </c:pt>
                <c:pt idx="1734">
                  <c:v>1699</c:v>
                </c:pt>
                <c:pt idx="1735">
                  <c:v>1700</c:v>
                </c:pt>
                <c:pt idx="1736">
                  <c:v>1701</c:v>
                </c:pt>
                <c:pt idx="1737">
                  <c:v>1702</c:v>
                </c:pt>
                <c:pt idx="1738">
                  <c:v>1703</c:v>
                </c:pt>
                <c:pt idx="1739">
                  <c:v>1704</c:v>
                </c:pt>
                <c:pt idx="1740">
                  <c:v>1705</c:v>
                </c:pt>
                <c:pt idx="1741">
                  <c:v>1706</c:v>
                </c:pt>
                <c:pt idx="1742">
                  <c:v>1707</c:v>
                </c:pt>
                <c:pt idx="1743">
                  <c:v>1708</c:v>
                </c:pt>
                <c:pt idx="1744">
                  <c:v>1709</c:v>
                </c:pt>
                <c:pt idx="1745">
                  <c:v>1710</c:v>
                </c:pt>
                <c:pt idx="1746">
                  <c:v>1711</c:v>
                </c:pt>
                <c:pt idx="1747">
                  <c:v>1712</c:v>
                </c:pt>
                <c:pt idx="1748">
                  <c:v>1713</c:v>
                </c:pt>
                <c:pt idx="1749">
                  <c:v>1714</c:v>
                </c:pt>
                <c:pt idx="1750">
                  <c:v>1715</c:v>
                </c:pt>
                <c:pt idx="1751">
                  <c:v>1716</c:v>
                </c:pt>
                <c:pt idx="1752">
                  <c:v>1717</c:v>
                </c:pt>
                <c:pt idx="1753">
                  <c:v>1718</c:v>
                </c:pt>
                <c:pt idx="1754">
                  <c:v>1719</c:v>
                </c:pt>
                <c:pt idx="1755">
                  <c:v>1720</c:v>
                </c:pt>
                <c:pt idx="1756">
                  <c:v>1721</c:v>
                </c:pt>
                <c:pt idx="1757">
                  <c:v>1722</c:v>
                </c:pt>
                <c:pt idx="1758">
                  <c:v>1723</c:v>
                </c:pt>
                <c:pt idx="1759">
                  <c:v>1724</c:v>
                </c:pt>
                <c:pt idx="1760">
                  <c:v>1725</c:v>
                </c:pt>
                <c:pt idx="1761">
                  <c:v>1726</c:v>
                </c:pt>
                <c:pt idx="1762">
                  <c:v>1727</c:v>
                </c:pt>
                <c:pt idx="1763">
                  <c:v>1728</c:v>
                </c:pt>
                <c:pt idx="1764">
                  <c:v>1729</c:v>
                </c:pt>
                <c:pt idx="1765">
                  <c:v>1730</c:v>
                </c:pt>
                <c:pt idx="1766">
                  <c:v>1731</c:v>
                </c:pt>
                <c:pt idx="1767">
                  <c:v>1732</c:v>
                </c:pt>
                <c:pt idx="1768">
                  <c:v>1733</c:v>
                </c:pt>
                <c:pt idx="1769">
                  <c:v>1734</c:v>
                </c:pt>
                <c:pt idx="1770">
                  <c:v>1735</c:v>
                </c:pt>
                <c:pt idx="1771">
                  <c:v>1736</c:v>
                </c:pt>
                <c:pt idx="1772">
                  <c:v>1737</c:v>
                </c:pt>
                <c:pt idx="1773">
                  <c:v>1738</c:v>
                </c:pt>
                <c:pt idx="1774">
                  <c:v>1739</c:v>
                </c:pt>
                <c:pt idx="1775">
                  <c:v>1740</c:v>
                </c:pt>
                <c:pt idx="1776">
                  <c:v>1741</c:v>
                </c:pt>
                <c:pt idx="1777">
                  <c:v>1742</c:v>
                </c:pt>
                <c:pt idx="1778">
                  <c:v>1743</c:v>
                </c:pt>
                <c:pt idx="1779">
                  <c:v>1744</c:v>
                </c:pt>
                <c:pt idx="1780">
                  <c:v>1745</c:v>
                </c:pt>
                <c:pt idx="1781">
                  <c:v>1746</c:v>
                </c:pt>
                <c:pt idx="1782">
                  <c:v>1747</c:v>
                </c:pt>
                <c:pt idx="1783">
                  <c:v>1748</c:v>
                </c:pt>
                <c:pt idx="1784">
                  <c:v>1749</c:v>
                </c:pt>
                <c:pt idx="1785">
                  <c:v>1750</c:v>
                </c:pt>
                <c:pt idx="1786">
                  <c:v>1751</c:v>
                </c:pt>
                <c:pt idx="1787">
                  <c:v>1752</c:v>
                </c:pt>
                <c:pt idx="1788">
                  <c:v>1753</c:v>
                </c:pt>
                <c:pt idx="1789">
                  <c:v>1754</c:v>
                </c:pt>
                <c:pt idx="1790">
                  <c:v>1755</c:v>
                </c:pt>
                <c:pt idx="1791">
                  <c:v>1756</c:v>
                </c:pt>
                <c:pt idx="1792">
                  <c:v>1757</c:v>
                </c:pt>
                <c:pt idx="1793">
                  <c:v>1758</c:v>
                </c:pt>
                <c:pt idx="1794">
                  <c:v>1759</c:v>
                </c:pt>
                <c:pt idx="1795">
                  <c:v>1760</c:v>
                </c:pt>
                <c:pt idx="1796">
                  <c:v>1761</c:v>
                </c:pt>
                <c:pt idx="1797">
                  <c:v>1762</c:v>
                </c:pt>
                <c:pt idx="1798">
                  <c:v>1763</c:v>
                </c:pt>
                <c:pt idx="1799">
                  <c:v>1764</c:v>
                </c:pt>
                <c:pt idx="1800">
                  <c:v>1765</c:v>
                </c:pt>
                <c:pt idx="1801">
                  <c:v>1766</c:v>
                </c:pt>
                <c:pt idx="1802">
                  <c:v>1767</c:v>
                </c:pt>
                <c:pt idx="1803">
                  <c:v>1768</c:v>
                </c:pt>
                <c:pt idx="1804">
                  <c:v>1769</c:v>
                </c:pt>
                <c:pt idx="1805">
                  <c:v>1770</c:v>
                </c:pt>
                <c:pt idx="1806">
                  <c:v>1771</c:v>
                </c:pt>
                <c:pt idx="1807">
                  <c:v>1772</c:v>
                </c:pt>
                <c:pt idx="1808">
                  <c:v>1773</c:v>
                </c:pt>
                <c:pt idx="1809">
                  <c:v>1774</c:v>
                </c:pt>
                <c:pt idx="1810">
                  <c:v>1775</c:v>
                </c:pt>
                <c:pt idx="1811">
                  <c:v>1776</c:v>
                </c:pt>
                <c:pt idx="1812">
                  <c:v>1777</c:v>
                </c:pt>
                <c:pt idx="1813">
                  <c:v>1778</c:v>
                </c:pt>
                <c:pt idx="1814">
                  <c:v>1779</c:v>
                </c:pt>
                <c:pt idx="1815">
                  <c:v>1780</c:v>
                </c:pt>
                <c:pt idx="1816">
                  <c:v>1781</c:v>
                </c:pt>
                <c:pt idx="1817">
                  <c:v>1782</c:v>
                </c:pt>
                <c:pt idx="1818">
                  <c:v>1783</c:v>
                </c:pt>
                <c:pt idx="1819">
                  <c:v>1784</c:v>
                </c:pt>
                <c:pt idx="1820">
                  <c:v>1785</c:v>
                </c:pt>
                <c:pt idx="1821">
                  <c:v>1786</c:v>
                </c:pt>
                <c:pt idx="1822">
                  <c:v>1787</c:v>
                </c:pt>
                <c:pt idx="1823">
                  <c:v>1788</c:v>
                </c:pt>
                <c:pt idx="1824">
                  <c:v>1789</c:v>
                </c:pt>
                <c:pt idx="1825">
                  <c:v>1790</c:v>
                </c:pt>
                <c:pt idx="1826">
                  <c:v>1791</c:v>
                </c:pt>
                <c:pt idx="1827">
                  <c:v>1792</c:v>
                </c:pt>
                <c:pt idx="1828">
                  <c:v>1793</c:v>
                </c:pt>
                <c:pt idx="1829">
                  <c:v>1794</c:v>
                </c:pt>
                <c:pt idx="1830">
                  <c:v>1795</c:v>
                </c:pt>
                <c:pt idx="1831">
                  <c:v>1796</c:v>
                </c:pt>
                <c:pt idx="1832">
                  <c:v>1797</c:v>
                </c:pt>
                <c:pt idx="1833">
                  <c:v>1798</c:v>
                </c:pt>
                <c:pt idx="1834">
                  <c:v>1799</c:v>
                </c:pt>
                <c:pt idx="1835">
                  <c:v>1800</c:v>
                </c:pt>
                <c:pt idx="1836">
                  <c:v>1801</c:v>
                </c:pt>
                <c:pt idx="1837">
                  <c:v>1802</c:v>
                </c:pt>
                <c:pt idx="1838">
                  <c:v>1803</c:v>
                </c:pt>
                <c:pt idx="1839">
                  <c:v>1804</c:v>
                </c:pt>
                <c:pt idx="1840">
                  <c:v>1805</c:v>
                </c:pt>
                <c:pt idx="1841">
                  <c:v>1806</c:v>
                </c:pt>
                <c:pt idx="1842">
                  <c:v>1807</c:v>
                </c:pt>
                <c:pt idx="1843">
                  <c:v>1808</c:v>
                </c:pt>
                <c:pt idx="1844">
                  <c:v>1809</c:v>
                </c:pt>
                <c:pt idx="1845">
                  <c:v>1810</c:v>
                </c:pt>
                <c:pt idx="1846">
                  <c:v>1811</c:v>
                </c:pt>
                <c:pt idx="1847">
                  <c:v>1812</c:v>
                </c:pt>
                <c:pt idx="1848">
                  <c:v>1813</c:v>
                </c:pt>
                <c:pt idx="1849">
                  <c:v>1814</c:v>
                </c:pt>
                <c:pt idx="1850">
                  <c:v>1815</c:v>
                </c:pt>
                <c:pt idx="1851">
                  <c:v>1816</c:v>
                </c:pt>
                <c:pt idx="1852">
                  <c:v>1817</c:v>
                </c:pt>
                <c:pt idx="1853">
                  <c:v>1818</c:v>
                </c:pt>
                <c:pt idx="1854">
                  <c:v>1819</c:v>
                </c:pt>
                <c:pt idx="1855">
                  <c:v>1820</c:v>
                </c:pt>
                <c:pt idx="1856">
                  <c:v>1821</c:v>
                </c:pt>
                <c:pt idx="1857">
                  <c:v>1822</c:v>
                </c:pt>
                <c:pt idx="1858">
                  <c:v>1823</c:v>
                </c:pt>
                <c:pt idx="1859">
                  <c:v>1824</c:v>
                </c:pt>
                <c:pt idx="1860">
                  <c:v>1825</c:v>
                </c:pt>
                <c:pt idx="1861">
                  <c:v>1826</c:v>
                </c:pt>
                <c:pt idx="1862">
                  <c:v>1827</c:v>
                </c:pt>
                <c:pt idx="1863">
                  <c:v>1828</c:v>
                </c:pt>
                <c:pt idx="1864">
                  <c:v>1829</c:v>
                </c:pt>
                <c:pt idx="1865">
                  <c:v>1830</c:v>
                </c:pt>
                <c:pt idx="1866">
                  <c:v>1831</c:v>
                </c:pt>
                <c:pt idx="1867">
                  <c:v>1832</c:v>
                </c:pt>
                <c:pt idx="1868">
                  <c:v>1833</c:v>
                </c:pt>
                <c:pt idx="1869">
                  <c:v>1834</c:v>
                </c:pt>
                <c:pt idx="1870">
                  <c:v>1835</c:v>
                </c:pt>
                <c:pt idx="1871">
                  <c:v>1836</c:v>
                </c:pt>
                <c:pt idx="1872">
                  <c:v>1837</c:v>
                </c:pt>
                <c:pt idx="1873">
                  <c:v>1838</c:v>
                </c:pt>
                <c:pt idx="1874">
                  <c:v>1839</c:v>
                </c:pt>
                <c:pt idx="1875">
                  <c:v>1840</c:v>
                </c:pt>
                <c:pt idx="1876">
                  <c:v>1841</c:v>
                </c:pt>
                <c:pt idx="1877">
                  <c:v>1842</c:v>
                </c:pt>
                <c:pt idx="1878">
                  <c:v>1843</c:v>
                </c:pt>
                <c:pt idx="1879">
                  <c:v>1844</c:v>
                </c:pt>
                <c:pt idx="1880">
                  <c:v>1845</c:v>
                </c:pt>
                <c:pt idx="1881">
                  <c:v>1846</c:v>
                </c:pt>
                <c:pt idx="1882">
                  <c:v>1847</c:v>
                </c:pt>
                <c:pt idx="1883">
                  <c:v>1848</c:v>
                </c:pt>
                <c:pt idx="1884">
                  <c:v>1849</c:v>
                </c:pt>
                <c:pt idx="1885">
                  <c:v>1850</c:v>
                </c:pt>
                <c:pt idx="1886">
                  <c:v>1851</c:v>
                </c:pt>
                <c:pt idx="1887">
                  <c:v>1852</c:v>
                </c:pt>
                <c:pt idx="1888">
                  <c:v>1853</c:v>
                </c:pt>
                <c:pt idx="1889">
                  <c:v>1854</c:v>
                </c:pt>
                <c:pt idx="1890">
                  <c:v>1855</c:v>
                </c:pt>
                <c:pt idx="1891">
                  <c:v>1856</c:v>
                </c:pt>
                <c:pt idx="1892">
                  <c:v>1857</c:v>
                </c:pt>
                <c:pt idx="1893">
                  <c:v>1858</c:v>
                </c:pt>
                <c:pt idx="1894">
                  <c:v>1859</c:v>
                </c:pt>
                <c:pt idx="1895">
                  <c:v>1860</c:v>
                </c:pt>
                <c:pt idx="1896">
                  <c:v>1861</c:v>
                </c:pt>
                <c:pt idx="1897">
                  <c:v>1862</c:v>
                </c:pt>
                <c:pt idx="1898">
                  <c:v>1863</c:v>
                </c:pt>
                <c:pt idx="1899">
                  <c:v>1864</c:v>
                </c:pt>
                <c:pt idx="1900">
                  <c:v>1865</c:v>
                </c:pt>
                <c:pt idx="1901">
                  <c:v>1866</c:v>
                </c:pt>
                <c:pt idx="1902">
                  <c:v>1867</c:v>
                </c:pt>
                <c:pt idx="1903">
                  <c:v>1868</c:v>
                </c:pt>
                <c:pt idx="1904">
                  <c:v>1869</c:v>
                </c:pt>
                <c:pt idx="1905">
                  <c:v>1870</c:v>
                </c:pt>
                <c:pt idx="1906">
                  <c:v>1871</c:v>
                </c:pt>
                <c:pt idx="1907">
                  <c:v>1872</c:v>
                </c:pt>
                <c:pt idx="1908">
                  <c:v>1873</c:v>
                </c:pt>
                <c:pt idx="1909">
                  <c:v>1874</c:v>
                </c:pt>
                <c:pt idx="1910">
                  <c:v>1875</c:v>
                </c:pt>
                <c:pt idx="1911">
                  <c:v>1876</c:v>
                </c:pt>
                <c:pt idx="1912">
                  <c:v>1877</c:v>
                </c:pt>
                <c:pt idx="1913">
                  <c:v>1878</c:v>
                </c:pt>
                <c:pt idx="1914">
                  <c:v>1879</c:v>
                </c:pt>
                <c:pt idx="1915">
                  <c:v>1880</c:v>
                </c:pt>
                <c:pt idx="1916">
                  <c:v>1881</c:v>
                </c:pt>
                <c:pt idx="1917">
                  <c:v>1882</c:v>
                </c:pt>
                <c:pt idx="1918">
                  <c:v>1883</c:v>
                </c:pt>
                <c:pt idx="1919">
                  <c:v>1884</c:v>
                </c:pt>
                <c:pt idx="1920">
                  <c:v>1885</c:v>
                </c:pt>
                <c:pt idx="1921">
                  <c:v>1886</c:v>
                </c:pt>
                <c:pt idx="1922">
                  <c:v>1887</c:v>
                </c:pt>
                <c:pt idx="1923">
                  <c:v>1888</c:v>
                </c:pt>
                <c:pt idx="1924">
                  <c:v>1889</c:v>
                </c:pt>
                <c:pt idx="1925">
                  <c:v>1890</c:v>
                </c:pt>
                <c:pt idx="1926">
                  <c:v>1891</c:v>
                </c:pt>
                <c:pt idx="1927">
                  <c:v>1892</c:v>
                </c:pt>
                <c:pt idx="1928">
                  <c:v>1893</c:v>
                </c:pt>
                <c:pt idx="1929">
                  <c:v>1894</c:v>
                </c:pt>
                <c:pt idx="1930">
                  <c:v>1895</c:v>
                </c:pt>
                <c:pt idx="1931">
                  <c:v>1896</c:v>
                </c:pt>
                <c:pt idx="1932">
                  <c:v>1897</c:v>
                </c:pt>
                <c:pt idx="1933">
                  <c:v>1898</c:v>
                </c:pt>
                <c:pt idx="1934">
                  <c:v>1899</c:v>
                </c:pt>
                <c:pt idx="1935">
                  <c:v>1900</c:v>
                </c:pt>
                <c:pt idx="1936">
                  <c:v>1901</c:v>
                </c:pt>
                <c:pt idx="1937">
                  <c:v>1902</c:v>
                </c:pt>
                <c:pt idx="1938">
                  <c:v>1903</c:v>
                </c:pt>
                <c:pt idx="1939">
                  <c:v>1904</c:v>
                </c:pt>
                <c:pt idx="1940">
                  <c:v>1905</c:v>
                </c:pt>
                <c:pt idx="1941">
                  <c:v>1906</c:v>
                </c:pt>
                <c:pt idx="1942">
                  <c:v>1907</c:v>
                </c:pt>
                <c:pt idx="1943">
                  <c:v>1908</c:v>
                </c:pt>
                <c:pt idx="1944">
                  <c:v>1909</c:v>
                </c:pt>
                <c:pt idx="1945">
                  <c:v>1910</c:v>
                </c:pt>
                <c:pt idx="1946">
                  <c:v>1911</c:v>
                </c:pt>
                <c:pt idx="1947">
                  <c:v>1912</c:v>
                </c:pt>
                <c:pt idx="1948">
                  <c:v>1913</c:v>
                </c:pt>
                <c:pt idx="1949">
                  <c:v>1914</c:v>
                </c:pt>
                <c:pt idx="1950">
                  <c:v>1915</c:v>
                </c:pt>
                <c:pt idx="1951">
                  <c:v>1916</c:v>
                </c:pt>
                <c:pt idx="1952">
                  <c:v>1917</c:v>
                </c:pt>
                <c:pt idx="1953">
                  <c:v>1918</c:v>
                </c:pt>
                <c:pt idx="1954">
                  <c:v>1919</c:v>
                </c:pt>
                <c:pt idx="1955">
                  <c:v>1920</c:v>
                </c:pt>
                <c:pt idx="1956">
                  <c:v>1921</c:v>
                </c:pt>
                <c:pt idx="1957">
                  <c:v>1922</c:v>
                </c:pt>
                <c:pt idx="1958">
                  <c:v>1923</c:v>
                </c:pt>
                <c:pt idx="1959">
                  <c:v>1924</c:v>
                </c:pt>
                <c:pt idx="1960">
                  <c:v>1925</c:v>
                </c:pt>
                <c:pt idx="1961">
                  <c:v>1926</c:v>
                </c:pt>
                <c:pt idx="1962">
                  <c:v>1927</c:v>
                </c:pt>
                <c:pt idx="1963">
                  <c:v>1928</c:v>
                </c:pt>
                <c:pt idx="1964">
                  <c:v>1929</c:v>
                </c:pt>
                <c:pt idx="1965">
                  <c:v>1930</c:v>
                </c:pt>
                <c:pt idx="1966">
                  <c:v>1931</c:v>
                </c:pt>
                <c:pt idx="1967">
                  <c:v>1932</c:v>
                </c:pt>
                <c:pt idx="1968">
                  <c:v>1933</c:v>
                </c:pt>
                <c:pt idx="1969">
                  <c:v>1934</c:v>
                </c:pt>
                <c:pt idx="1970">
                  <c:v>1935</c:v>
                </c:pt>
                <c:pt idx="1971">
                  <c:v>1936</c:v>
                </c:pt>
                <c:pt idx="1972">
                  <c:v>1937</c:v>
                </c:pt>
                <c:pt idx="1973">
                  <c:v>1938</c:v>
                </c:pt>
                <c:pt idx="1974">
                  <c:v>1939</c:v>
                </c:pt>
                <c:pt idx="1975">
                  <c:v>1940</c:v>
                </c:pt>
                <c:pt idx="1976">
                  <c:v>1941</c:v>
                </c:pt>
                <c:pt idx="1977">
                  <c:v>1942</c:v>
                </c:pt>
                <c:pt idx="1978">
                  <c:v>1943</c:v>
                </c:pt>
                <c:pt idx="1979">
                  <c:v>1944</c:v>
                </c:pt>
                <c:pt idx="1980">
                  <c:v>1945</c:v>
                </c:pt>
                <c:pt idx="1981">
                  <c:v>1946</c:v>
                </c:pt>
                <c:pt idx="1982">
                  <c:v>1947</c:v>
                </c:pt>
                <c:pt idx="1983">
                  <c:v>1948</c:v>
                </c:pt>
                <c:pt idx="1984">
                  <c:v>1949</c:v>
                </c:pt>
                <c:pt idx="1985">
                  <c:v>1950</c:v>
                </c:pt>
                <c:pt idx="1986">
                  <c:v>1951</c:v>
                </c:pt>
                <c:pt idx="1987">
                  <c:v>1952</c:v>
                </c:pt>
                <c:pt idx="1988">
                  <c:v>1953</c:v>
                </c:pt>
                <c:pt idx="1989">
                  <c:v>1954</c:v>
                </c:pt>
                <c:pt idx="1990">
                  <c:v>1955</c:v>
                </c:pt>
                <c:pt idx="1991">
                  <c:v>1956</c:v>
                </c:pt>
                <c:pt idx="1992">
                  <c:v>1957</c:v>
                </c:pt>
                <c:pt idx="1993">
                  <c:v>1958</c:v>
                </c:pt>
                <c:pt idx="1994">
                  <c:v>1959</c:v>
                </c:pt>
                <c:pt idx="1995">
                  <c:v>1960</c:v>
                </c:pt>
                <c:pt idx="1996">
                  <c:v>1961</c:v>
                </c:pt>
                <c:pt idx="1997">
                  <c:v>1962</c:v>
                </c:pt>
                <c:pt idx="1998">
                  <c:v>1963</c:v>
                </c:pt>
                <c:pt idx="1999">
                  <c:v>1964</c:v>
                </c:pt>
                <c:pt idx="2000">
                  <c:v>1965</c:v>
                </c:pt>
                <c:pt idx="2001">
                  <c:v>1966</c:v>
                </c:pt>
                <c:pt idx="2002">
                  <c:v>1967</c:v>
                </c:pt>
                <c:pt idx="2003">
                  <c:v>1968</c:v>
                </c:pt>
                <c:pt idx="2004">
                  <c:v>1969</c:v>
                </c:pt>
                <c:pt idx="2005">
                  <c:v>1970</c:v>
                </c:pt>
                <c:pt idx="2006">
                  <c:v>1971</c:v>
                </c:pt>
                <c:pt idx="2007">
                  <c:v>1972</c:v>
                </c:pt>
                <c:pt idx="2008">
                  <c:v>1973</c:v>
                </c:pt>
                <c:pt idx="2009">
                  <c:v>1974</c:v>
                </c:pt>
                <c:pt idx="2010">
                  <c:v>1975</c:v>
                </c:pt>
                <c:pt idx="2011">
                  <c:v>1976</c:v>
                </c:pt>
                <c:pt idx="2012">
                  <c:v>1977</c:v>
                </c:pt>
                <c:pt idx="2013">
                  <c:v>1978</c:v>
                </c:pt>
                <c:pt idx="2014">
                  <c:v>1979</c:v>
                </c:pt>
                <c:pt idx="2015">
                  <c:v>1980</c:v>
                </c:pt>
                <c:pt idx="2016">
                  <c:v>1981</c:v>
                </c:pt>
                <c:pt idx="2017">
                  <c:v>1982</c:v>
                </c:pt>
                <c:pt idx="2018">
                  <c:v>1983</c:v>
                </c:pt>
                <c:pt idx="2019">
                  <c:v>1984</c:v>
                </c:pt>
                <c:pt idx="2020">
                  <c:v>1985</c:v>
                </c:pt>
                <c:pt idx="2021">
                  <c:v>1986</c:v>
                </c:pt>
                <c:pt idx="2022">
                  <c:v>1987</c:v>
                </c:pt>
                <c:pt idx="2023">
                  <c:v>1988</c:v>
                </c:pt>
                <c:pt idx="2024">
                  <c:v>1989</c:v>
                </c:pt>
                <c:pt idx="2025">
                  <c:v>1990</c:v>
                </c:pt>
                <c:pt idx="2026">
                  <c:v>1991</c:v>
                </c:pt>
                <c:pt idx="2027">
                  <c:v>1992</c:v>
                </c:pt>
                <c:pt idx="2028">
                  <c:v>1993</c:v>
                </c:pt>
                <c:pt idx="2029">
                  <c:v>1994</c:v>
                </c:pt>
                <c:pt idx="2030">
                  <c:v>1995</c:v>
                </c:pt>
                <c:pt idx="2031">
                  <c:v>1996</c:v>
                </c:pt>
                <c:pt idx="2032">
                  <c:v>1997</c:v>
                </c:pt>
                <c:pt idx="2033">
                  <c:v>1998</c:v>
                </c:pt>
                <c:pt idx="2034">
                  <c:v>1999</c:v>
                </c:pt>
                <c:pt idx="2035">
                  <c:v>2000</c:v>
                </c:pt>
                <c:pt idx="2036">
                  <c:v>2001</c:v>
                </c:pt>
                <c:pt idx="2037">
                  <c:v>2002</c:v>
                </c:pt>
                <c:pt idx="2038">
                  <c:v>2003</c:v>
                </c:pt>
                <c:pt idx="2039">
                  <c:v>2004</c:v>
                </c:pt>
                <c:pt idx="2040">
                  <c:v>2005</c:v>
                </c:pt>
                <c:pt idx="2041">
                  <c:v>2006</c:v>
                </c:pt>
                <c:pt idx="2042">
                  <c:v>2007</c:v>
                </c:pt>
                <c:pt idx="2043">
                  <c:v>2008</c:v>
                </c:pt>
                <c:pt idx="2044">
                  <c:v>2009</c:v>
                </c:pt>
                <c:pt idx="2045">
                  <c:v>2010</c:v>
                </c:pt>
                <c:pt idx="2046">
                  <c:v>2011</c:v>
                </c:pt>
                <c:pt idx="2047">
                  <c:v>2012</c:v>
                </c:pt>
                <c:pt idx="2048">
                  <c:v>2013</c:v>
                </c:pt>
                <c:pt idx="2049">
                  <c:v>2014</c:v>
                </c:pt>
                <c:pt idx="2050">
                  <c:v>2015</c:v>
                </c:pt>
                <c:pt idx="2051">
                  <c:v>2016</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numCache>
            </c:numRef>
          </c:xVal>
          <c:yVal>
            <c:numRef>
              <c:f>'Elia380.80 Ampacity 1401209-210'!$P$2:$P$2065</c:f>
              <c:numCache>
                <c:formatCode>General</c:formatCode>
                <c:ptCount val="2064"/>
                <c:pt idx="0">
                  <c:v>3052.82</c:v>
                </c:pt>
                <c:pt idx="1">
                  <c:v>3052.82</c:v>
                </c:pt>
                <c:pt idx="2">
                  <c:v>3052.82</c:v>
                </c:pt>
                <c:pt idx="3">
                  <c:v>3052.82</c:v>
                </c:pt>
                <c:pt idx="4">
                  <c:v>3052.82</c:v>
                </c:pt>
                <c:pt idx="5">
                  <c:v>3052.82</c:v>
                </c:pt>
                <c:pt idx="6">
                  <c:v>3052.82</c:v>
                </c:pt>
                <c:pt idx="7">
                  <c:v>3052.82</c:v>
                </c:pt>
                <c:pt idx="8">
                  <c:v>3052.82</c:v>
                </c:pt>
                <c:pt idx="9">
                  <c:v>3052.82</c:v>
                </c:pt>
                <c:pt idx="10">
                  <c:v>3052.82</c:v>
                </c:pt>
                <c:pt idx="11">
                  <c:v>3052.82</c:v>
                </c:pt>
                <c:pt idx="12">
                  <c:v>3060.85</c:v>
                </c:pt>
                <c:pt idx="13">
                  <c:v>3079.35</c:v>
                </c:pt>
                <c:pt idx="14">
                  <c:v>3060.85</c:v>
                </c:pt>
                <c:pt idx="15">
                  <c:v>3060.85</c:v>
                </c:pt>
                <c:pt idx="16">
                  <c:v>3060.85</c:v>
                </c:pt>
                <c:pt idx="17">
                  <c:v>3060.85</c:v>
                </c:pt>
                <c:pt idx="18">
                  <c:v>3060.85</c:v>
                </c:pt>
                <c:pt idx="19">
                  <c:v>3060.85</c:v>
                </c:pt>
                <c:pt idx="20">
                  <c:v>3060.85</c:v>
                </c:pt>
                <c:pt idx="21">
                  <c:v>3060.85</c:v>
                </c:pt>
                <c:pt idx="22">
                  <c:v>3060.85</c:v>
                </c:pt>
                <c:pt idx="23">
                  <c:v>3060.85</c:v>
                </c:pt>
                <c:pt idx="24">
                  <c:v>3068.38</c:v>
                </c:pt>
                <c:pt idx="25">
                  <c:v>3068.38</c:v>
                </c:pt>
                <c:pt idx="26">
                  <c:v>3068.38</c:v>
                </c:pt>
                <c:pt idx="27">
                  <c:v>3068.38</c:v>
                </c:pt>
                <c:pt idx="28">
                  <c:v>3068.38</c:v>
                </c:pt>
                <c:pt idx="29">
                  <c:v>3068.38</c:v>
                </c:pt>
                <c:pt idx="30">
                  <c:v>3068.38</c:v>
                </c:pt>
                <c:pt idx="31">
                  <c:v>3068.38</c:v>
                </c:pt>
                <c:pt idx="32">
                  <c:v>3068.38</c:v>
                </c:pt>
                <c:pt idx="33">
                  <c:v>3068.38</c:v>
                </c:pt>
                <c:pt idx="34">
                  <c:v>3043.53</c:v>
                </c:pt>
                <c:pt idx="35">
                  <c:v>3043.53</c:v>
                </c:pt>
                <c:pt idx="36">
                  <c:v>3042.48</c:v>
                </c:pt>
                <c:pt idx="37">
                  <c:v>3042.48</c:v>
                </c:pt>
                <c:pt idx="38">
                  <c:v>3042.48</c:v>
                </c:pt>
                <c:pt idx="39">
                  <c:v>3042.48</c:v>
                </c:pt>
                <c:pt idx="40">
                  <c:v>3042.48</c:v>
                </c:pt>
                <c:pt idx="41">
                  <c:v>3042.48</c:v>
                </c:pt>
                <c:pt idx="42">
                  <c:v>3042.48</c:v>
                </c:pt>
                <c:pt idx="43">
                  <c:v>3042.48</c:v>
                </c:pt>
                <c:pt idx="44">
                  <c:v>3042.48</c:v>
                </c:pt>
                <c:pt idx="45">
                  <c:v>3149.39</c:v>
                </c:pt>
                <c:pt idx="46">
                  <c:v>3149.39</c:v>
                </c:pt>
                <c:pt idx="47">
                  <c:v>3149.39</c:v>
                </c:pt>
                <c:pt idx="48">
                  <c:v>3038.65</c:v>
                </c:pt>
                <c:pt idx="49">
                  <c:v>3038.65</c:v>
                </c:pt>
                <c:pt idx="50">
                  <c:v>3038.65</c:v>
                </c:pt>
                <c:pt idx="51">
                  <c:v>3038.65</c:v>
                </c:pt>
                <c:pt idx="52">
                  <c:v>3038.65</c:v>
                </c:pt>
                <c:pt idx="53">
                  <c:v>3038.65</c:v>
                </c:pt>
                <c:pt idx="54">
                  <c:v>3038.65</c:v>
                </c:pt>
                <c:pt idx="55">
                  <c:v>3038.65</c:v>
                </c:pt>
                <c:pt idx="56">
                  <c:v>3038.65</c:v>
                </c:pt>
                <c:pt idx="57">
                  <c:v>3038.65</c:v>
                </c:pt>
                <c:pt idx="58">
                  <c:v>3038.65</c:v>
                </c:pt>
                <c:pt idx="59">
                  <c:v>3038.65</c:v>
                </c:pt>
                <c:pt idx="60">
                  <c:v>3037.45</c:v>
                </c:pt>
                <c:pt idx="61">
                  <c:v>3037.45</c:v>
                </c:pt>
                <c:pt idx="62">
                  <c:v>3037.45</c:v>
                </c:pt>
                <c:pt idx="63">
                  <c:v>3037.45</c:v>
                </c:pt>
                <c:pt idx="64">
                  <c:v>3037.45</c:v>
                </c:pt>
                <c:pt idx="65">
                  <c:v>3037.45</c:v>
                </c:pt>
                <c:pt idx="66">
                  <c:v>3037.45</c:v>
                </c:pt>
                <c:pt idx="67">
                  <c:v>3037.45</c:v>
                </c:pt>
                <c:pt idx="68">
                  <c:v>3037.45</c:v>
                </c:pt>
                <c:pt idx="69">
                  <c:v>3037.45</c:v>
                </c:pt>
                <c:pt idx="70">
                  <c:v>3376.86</c:v>
                </c:pt>
                <c:pt idx="71">
                  <c:v>3376.86</c:v>
                </c:pt>
                <c:pt idx="72">
                  <c:v>3373.45</c:v>
                </c:pt>
                <c:pt idx="73">
                  <c:v>3373.45</c:v>
                </c:pt>
                <c:pt idx="74">
                  <c:v>3373.45</c:v>
                </c:pt>
                <c:pt idx="75">
                  <c:v>3371.08</c:v>
                </c:pt>
                <c:pt idx="76">
                  <c:v>3371.08</c:v>
                </c:pt>
                <c:pt idx="77">
                  <c:v>3371.08</c:v>
                </c:pt>
                <c:pt idx="78">
                  <c:v>3371.08</c:v>
                </c:pt>
                <c:pt idx="79">
                  <c:v>3371.08</c:v>
                </c:pt>
                <c:pt idx="80">
                  <c:v>3371.08</c:v>
                </c:pt>
                <c:pt idx="81">
                  <c:v>3362.8</c:v>
                </c:pt>
                <c:pt idx="82">
                  <c:v>3347.36</c:v>
                </c:pt>
                <c:pt idx="83">
                  <c:v>3341.4</c:v>
                </c:pt>
                <c:pt idx="84">
                  <c:v>3316.91</c:v>
                </c:pt>
                <c:pt idx="85">
                  <c:v>3278.1</c:v>
                </c:pt>
                <c:pt idx="86">
                  <c:v>3267.19</c:v>
                </c:pt>
                <c:pt idx="87">
                  <c:v>3184.69</c:v>
                </c:pt>
                <c:pt idx="88">
                  <c:v>3095.77</c:v>
                </c:pt>
                <c:pt idx="89">
                  <c:v>3092.69</c:v>
                </c:pt>
                <c:pt idx="90">
                  <c:v>3092.69</c:v>
                </c:pt>
                <c:pt idx="91">
                  <c:v>3090.08</c:v>
                </c:pt>
                <c:pt idx="92">
                  <c:v>3086.36</c:v>
                </c:pt>
                <c:pt idx="93">
                  <c:v>3079.58</c:v>
                </c:pt>
                <c:pt idx="94">
                  <c:v>3079.58</c:v>
                </c:pt>
                <c:pt idx="95">
                  <c:v>3079.58</c:v>
                </c:pt>
                <c:pt idx="96">
                  <c:v>3080.68</c:v>
                </c:pt>
                <c:pt idx="97">
                  <c:v>3083.98</c:v>
                </c:pt>
                <c:pt idx="98">
                  <c:v>3091.66</c:v>
                </c:pt>
                <c:pt idx="99">
                  <c:v>3091.66</c:v>
                </c:pt>
                <c:pt idx="100">
                  <c:v>3091.66</c:v>
                </c:pt>
                <c:pt idx="101">
                  <c:v>3091.66</c:v>
                </c:pt>
                <c:pt idx="102">
                  <c:v>3091.66</c:v>
                </c:pt>
                <c:pt idx="103">
                  <c:v>3091.66</c:v>
                </c:pt>
                <c:pt idx="104">
                  <c:v>3091.66</c:v>
                </c:pt>
                <c:pt idx="105">
                  <c:v>3091.66</c:v>
                </c:pt>
                <c:pt idx="106">
                  <c:v>3091.66</c:v>
                </c:pt>
                <c:pt idx="107">
                  <c:v>3091.66</c:v>
                </c:pt>
                <c:pt idx="108">
                  <c:v>3091.66</c:v>
                </c:pt>
                <c:pt idx="109">
                  <c:v>3091.66</c:v>
                </c:pt>
                <c:pt idx="110">
                  <c:v>3088.37</c:v>
                </c:pt>
                <c:pt idx="111">
                  <c:v>3095.17</c:v>
                </c:pt>
                <c:pt idx="112">
                  <c:v>3097.74</c:v>
                </c:pt>
                <c:pt idx="113">
                  <c:v>3061.71</c:v>
                </c:pt>
                <c:pt idx="114">
                  <c:v>3061.71</c:v>
                </c:pt>
                <c:pt idx="115">
                  <c:v>3061.71</c:v>
                </c:pt>
                <c:pt idx="116">
                  <c:v>3061.71</c:v>
                </c:pt>
                <c:pt idx="117">
                  <c:v>3061.71</c:v>
                </c:pt>
                <c:pt idx="118">
                  <c:v>3061.71</c:v>
                </c:pt>
                <c:pt idx="119">
                  <c:v>3061.71</c:v>
                </c:pt>
                <c:pt idx="120">
                  <c:v>3013.4</c:v>
                </c:pt>
                <c:pt idx="121">
                  <c:v>3013.4</c:v>
                </c:pt>
                <c:pt idx="122">
                  <c:v>3013.4</c:v>
                </c:pt>
                <c:pt idx="123">
                  <c:v>3013.4</c:v>
                </c:pt>
                <c:pt idx="124">
                  <c:v>3013.4</c:v>
                </c:pt>
                <c:pt idx="125">
                  <c:v>3013.4</c:v>
                </c:pt>
                <c:pt idx="126">
                  <c:v>3013.4</c:v>
                </c:pt>
                <c:pt idx="127">
                  <c:v>3013.4</c:v>
                </c:pt>
                <c:pt idx="128">
                  <c:v>3013.4</c:v>
                </c:pt>
                <c:pt idx="129">
                  <c:v>3013.4</c:v>
                </c:pt>
                <c:pt idx="130">
                  <c:v>3013.4</c:v>
                </c:pt>
                <c:pt idx="131">
                  <c:v>3013.4</c:v>
                </c:pt>
                <c:pt idx="132">
                  <c:v>2922.4</c:v>
                </c:pt>
                <c:pt idx="133">
                  <c:v>2922.4</c:v>
                </c:pt>
                <c:pt idx="134">
                  <c:v>2922.4</c:v>
                </c:pt>
                <c:pt idx="135">
                  <c:v>2922.4</c:v>
                </c:pt>
                <c:pt idx="136">
                  <c:v>2922.4</c:v>
                </c:pt>
                <c:pt idx="137">
                  <c:v>2922.4</c:v>
                </c:pt>
                <c:pt idx="138">
                  <c:v>2922.4</c:v>
                </c:pt>
                <c:pt idx="139">
                  <c:v>2922.4</c:v>
                </c:pt>
                <c:pt idx="140">
                  <c:v>2922.4</c:v>
                </c:pt>
                <c:pt idx="141">
                  <c:v>2922.4</c:v>
                </c:pt>
                <c:pt idx="142">
                  <c:v>2922.4</c:v>
                </c:pt>
                <c:pt idx="143">
                  <c:v>2922.4</c:v>
                </c:pt>
                <c:pt idx="144">
                  <c:v>2843.03</c:v>
                </c:pt>
                <c:pt idx="145">
                  <c:v>2843.03</c:v>
                </c:pt>
                <c:pt idx="146">
                  <c:v>2843.03</c:v>
                </c:pt>
                <c:pt idx="147">
                  <c:v>2843.03</c:v>
                </c:pt>
                <c:pt idx="148">
                  <c:v>2843.03</c:v>
                </c:pt>
                <c:pt idx="149">
                  <c:v>2843.03</c:v>
                </c:pt>
                <c:pt idx="150">
                  <c:v>2843.03</c:v>
                </c:pt>
                <c:pt idx="151">
                  <c:v>2843.03</c:v>
                </c:pt>
                <c:pt idx="152">
                  <c:v>2843.03</c:v>
                </c:pt>
                <c:pt idx="153">
                  <c:v>2843.03</c:v>
                </c:pt>
                <c:pt idx="154">
                  <c:v>2843.03</c:v>
                </c:pt>
                <c:pt idx="155">
                  <c:v>2843.03</c:v>
                </c:pt>
                <c:pt idx="156">
                  <c:v>2792.14</c:v>
                </c:pt>
                <c:pt idx="157">
                  <c:v>2792.14</c:v>
                </c:pt>
                <c:pt idx="158">
                  <c:v>2792.14</c:v>
                </c:pt>
                <c:pt idx="159">
                  <c:v>2792.14</c:v>
                </c:pt>
                <c:pt idx="160">
                  <c:v>2792.14</c:v>
                </c:pt>
                <c:pt idx="161">
                  <c:v>2792.14</c:v>
                </c:pt>
                <c:pt idx="162">
                  <c:v>2792.14</c:v>
                </c:pt>
                <c:pt idx="163">
                  <c:v>2792.14</c:v>
                </c:pt>
                <c:pt idx="164">
                  <c:v>2792.14</c:v>
                </c:pt>
                <c:pt idx="165">
                  <c:v>2792.14</c:v>
                </c:pt>
                <c:pt idx="166">
                  <c:v>2792.14</c:v>
                </c:pt>
                <c:pt idx="167">
                  <c:v>2792.14</c:v>
                </c:pt>
                <c:pt idx="168">
                  <c:v>2781.6</c:v>
                </c:pt>
                <c:pt idx="169">
                  <c:v>2781.6</c:v>
                </c:pt>
                <c:pt idx="170">
                  <c:v>2781.6</c:v>
                </c:pt>
                <c:pt idx="171">
                  <c:v>2781.6</c:v>
                </c:pt>
                <c:pt idx="172">
                  <c:v>2781.6</c:v>
                </c:pt>
                <c:pt idx="173">
                  <c:v>2781.6</c:v>
                </c:pt>
                <c:pt idx="174">
                  <c:v>2781.6</c:v>
                </c:pt>
                <c:pt idx="175">
                  <c:v>2781.6</c:v>
                </c:pt>
                <c:pt idx="176">
                  <c:v>2781.6</c:v>
                </c:pt>
                <c:pt idx="177">
                  <c:v>2781.6</c:v>
                </c:pt>
                <c:pt idx="178">
                  <c:v>2781.6</c:v>
                </c:pt>
                <c:pt idx="179">
                  <c:v>2773.74</c:v>
                </c:pt>
                <c:pt idx="180">
                  <c:v>2798.5</c:v>
                </c:pt>
                <c:pt idx="181">
                  <c:v>2798.5</c:v>
                </c:pt>
                <c:pt idx="182">
                  <c:v>2798.5</c:v>
                </c:pt>
                <c:pt idx="183">
                  <c:v>2798.5</c:v>
                </c:pt>
                <c:pt idx="184">
                  <c:v>2798.5</c:v>
                </c:pt>
                <c:pt idx="185">
                  <c:v>2798.5</c:v>
                </c:pt>
                <c:pt idx="186">
                  <c:v>2798.5</c:v>
                </c:pt>
                <c:pt idx="187">
                  <c:v>2798.5</c:v>
                </c:pt>
                <c:pt idx="188">
                  <c:v>2798.5</c:v>
                </c:pt>
                <c:pt idx="189">
                  <c:v>2798.5</c:v>
                </c:pt>
                <c:pt idx="190">
                  <c:v>2798.5</c:v>
                </c:pt>
                <c:pt idx="191">
                  <c:v>2798.5</c:v>
                </c:pt>
                <c:pt idx="192">
                  <c:v>2848.71</c:v>
                </c:pt>
                <c:pt idx="193">
                  <c:v>2848.71</c:v>
                </c:pt>
                <c:pt idx="194">
                  <c:v>2848.71</c:v>
                </c:pt>
                <c:pt idx="195">
                  <c:v>2848.71</c:v>
                </c:pt>
                <c:pt idx="196">
                  <c:v>2848.71</c:v>
                </c:pt>
                <c:pt idx="197">
                  <c:v>2848.71</c:v>
                </c:pt>
                <c:pt idx="198">
                  <c:v>2848.71</c:v>
                </c:pt>
                <c:pt idx="199">
                  <c:v>2848.71</c:v>
                </c:pt>
                <c:pt idx="200">
                  <c:v>2848.71</c:v>
                </c:pt>
                <c:pt idx="201">
                  <c:v>2848.71</c:v>
                </c:pt>
                <c:pt idx="202">
                  <c:v>2848.71</c:v>
                </c:pt>
                <c:pt idx="203">
                  <c:v>2848.71</c:v>
                </c:pt>
                <c:pt idx="204">
                  <c:v>2909.9</c:v>
                </c:pt>
                <c:pt idx="205">
                  <c:v>2909.9</c:v>
                </c:pt>
                <c:pt idx="206">
                  <c:v>2909.9</c:v>
                </c:pt>
                <c:pt idx="207">
                  <c:v>2909.9</c:v>
                </c:pt>
                <c:pt idx="208">
                  <c:v>2909.9</c:v>
                </c:pt>
                <c:pt idx="209">
                  <c:v>2909.9</c:v>
                </c:pt>
                <c:pt idx="210">
                  <c:v>2909.9</c:v>
                </c:pt>
                <c:pt idx="211">
                  <c:v>2909.9</c:v>
                </c:pt>
                <c:pt idx="212">
                  <c:v>2909.9</c:v>
                </c:pt>
                <c:pt idx="213">
                  <c:v>2909.9</c:v>
                </c:pt>
                <c:pt idx="214">
                  <c:v>2909.9</c:v>
                </c:pt>
                <c:pt idx="215">
                  <c:v>2909.9</c:v>
                </c:pt>
                <c:pt idx="216">
                  <c:v>2939.31</c:v>
                </c:pt>
                <c:pt idx="217">
                  <c:v>2939.31</c:v>
                </c:pt>
                <c:pt idx="218">
                  <c:v>2939.31</c:v>
                </c:pt>
                <c:pt idx="219">
                  <c:v>2939.31</c:v>
                </c:pt>
                <c:pt idx="220">
                  <c:v>2939.31</c:v>
                </c:pt>
                <c:pt idx="221">
                  <c:v>2939.31</c:v>
                </c:pt>
                <c:pt idx="222">
                  <c:v>2939.31</c:v>
                </c:pt>
                <c:pt idx="223">
                  <c:v>2939.31</c:v>
                </c:pt>
                <c:pt idx="224">
                  <c:v>2939.31</c:v>
                </c:pt>
                <c:pt idx="225">
                  <c:v>2939.31</c:v>
                </c:pt>
                <c:pt idx="226">
                  <c:v>2939.31</c:v>
                </c:pt>
                <c:pt idx="227">
                  <c:v>2939.31</c:v>
                </c:pt>
                <c:pt idx="228">
                  <c:v>2943.13</c:v>
                </c:pt>
                <c:pt idx="229">
                  <c:v>2943.13</c:v>
                </c:pt>
                <c:pt idx="230">
                  <c:v>2943.13</c:v>
                </c:pt>
                <c:pt idx="231">
                  <c:v>2943.13</c:v>
                </c:pt>
                <c:pt idx="232">
                  <c:v>2943.13</c:v>
                </c:pt>
                <c:pt idx="233">
                  <c:v>2943.13</c:v>
                </c:pt>
                <c:pt idx="234">
                  <c:v>2943.13</c:v>
                </c:pt>
                <c:pt idx="235">
                  <c:v>2953.68</c:v>
                </c:pt>
                <c:pt idx="236">
                  <c:v>2953.68</c:v>
                </c:pt>
                <c:pt idx="237">
                  <c:v>2953.68</c:v>
                </c:pt>
                <c:pt idx="238">
                  <c:v>2953.68</c:v>
                </c:pt>
                <c:pt idx="239">
                  <c:v>2953.68</c:v>
                </c:pt>
                <c:pt idx="240">
                  <c:v>2954.9</c:v>
                </c:pt>
                <c:pt idx="241">
                  <c:v>2954.9</c:v>
                </c:pt>
                <c:pt idx="242">
                  <c:v>2954.9</c:v>
                </c:pt>
                <c:pt idx="243">
                  <c:v>2954.9</c:v>
                </c:pt>
                <c:pt idx="244">
                  <c:v>2954.9</c:v>
                </c:pt>
                <c:pt idx="245">
                  <c:v>3620.61</c:v>
                </c:pt>
                <c:pt idx="246">
                  <c:v>3484.1</c:v>
                </c:pt>
                <c:pt idx="247">
                  <c:v>3484.1</c:v>
                </c:pt>
                <c:pt idx="248">
                  <c:v>3484.1</c:v>
                </c:pt>
                <c:pt idx="249">
                  <c:v>3484.1</c:v>
                </c:pt>
                <c:pt idx="250">
                  <c:v>3484.1</c:v>
                </c:pt>
                <c:pt idx="251">
                  <c:v>3484.1</c:v>
                </c:pt>
                <c:pt idx="252">
                  <c:v>3484.1</c:v>
                </c:pt>
                <c:pt idx="253">
                  <c:v>3484.1</c:v>
                </c:pt>
                <c:pt idx="254">
                  <c:v>3484.1</c:v>
                </c:pt>
                <c:pt idx="255">
                  <c:v>3485.65</c:v>
                </c:pt>
                <c:pt idx="256">
                  <c:v>3487.19</c:v>
                </c:pt>
                <c:pt idx="257">
                  <c:v>3489.06</c:v>
                </c:pt>
                <c:pt idx="258">
                  <c:v>3490.69</c:v>
                </c:pt>
                <c:pt idx="259">
                  <c:v>3492.31</c:v>
                </c:pt>
                <c:pt idx="260">
                  <c:v>3493.92</c:v>
                </c:pt>
                <c:pt idx="261">
                  <c:v>3495.52</c:v>
                </c:pt>
                <c:pt idx="262">
                  <c:v>3506.87</c:v>
                </c:pt>
                <c:pt idx="263">
                  <c:v>3509.68</c:v>
                </c:pt>
                <c:pt idx="264">
                  <c:v>3512.48</c:v>
                </c:pt>
                <c:pt idx="265">
                  <c:v>3513.27</c:v>
                </c:pt>
                <c:pt idx="266">
                  <c:v>3514.05</c:v>
                </c:pt>
                <c:pt idx="267">
                  <c:v>3514.83</c:v>
                </c:pt>
                <c:pt idx="268">
                  <c:v>3515.61</c:v>
                </c:pt>
                <c:pt idx="269">
                  <c:v>3516.38</c:v>
                </c:pt>
                <c:pt idx="270">
                  <c:v>3520.13</c:v>
                </c:pt>
                <c:pt idx="271">
                  <c:v>3522.88</c:v>
                </c:pt>
                <c:pt idx="272">
                  <c:v>3526.55</c:v>
                </c:pt>
                <c:pt idx="273">
                  <c:v>3529.88</c:v>
                </c:pt>
                <c:pt idx="274">
                  <c:v>3533.94</c:v>
                </c:pt>
                <c:pt idx="275">
                  <c:v>3537.19</c:v>
                </c:pt>
                <c:pt idx="276">
                  <c:v>3537.19</c:v>
                </c:pt>
                <c:pt idx="277">
                  <c:v>3537.55</c:v>
                </c:pt>
                <c:pt idx="278">
                  <c:v>3538.45</c:v>
                </c:pt>
                <c:pt idx="279">
                  <c:v>3543.15</c:v>
                </c:pt>
                <c:pt idx="280">
                  <c:v>3548.27</c:v>
                </c:pt>
                <c:pt idx="281">
                  <c:v>3552</c:v>
                </c:pt>
                <c:pt idx="282">
                  <c:v>3553.71</c:v>
                </c:pt>
                <c:pt idx="283">
                  <c:v>3556</c:v>
                </c:pt>
                <c:pt idx="284">
                  <c:v>3561.22</c:v>
                </c:pt>
                <c:pt idx="285">
                  <c:v>3563.77</c:v>
                </c:pt>
                <c:pt idx="286">
                  <c:v>3558.47</c:v>
                </c:pt>
                <c:pt idx="287">
                  <c:v>3547.33</c:v>
                </c:pt>
                <c:pt idx="288">
                  <c:v>3547.33</c:v>
                </c:pt>
                <c:pt idx="289">
                  <c:v>3547.49</c:v>
                </c:pt>
                <c:pt idx="290">
                  <c:v>3547.49</c:v>
                </c:pt>
                <c:pt idx="291">
                  <c:v>3558.48</c:v>
                </c:pt>
                <c:pt idx="292">
                  <c:v>3558.48</c:v>
                </c:pt>
                <c:pt idx="293">
                  <c:v>3560.9</c:v>
                </c:pt>
                <c:pt idx="294">
                  <c:v>3565.89</c:v>
                </c:pt>
                <c:pt idx="295">
                  <c:v>3570.51</c:v>
                </c:pt>
                <c:pt idx="296">
                  <c:v>3574.82</c:v>
                </c:pt>
                <c:pt idx="297">
                  <c:v>3584.12</c:v>
                </c:pt>
                <c:pt idx="298">
                  <c:v>3580.9</c:v>
                </c:pt>
                <c:pt idx="299">
                  <c:v>3580.9</c:v>
                </c:pt>
                <c:pt idx="300">
                  <c:v>3580.9</c:v>
                </c:pt>
                <c:pt idx="301">
                  <c:v>3580.9</c:v>
                </c:pt>
                <c:pt idx="302">
                  <c:v>3565.68</c:v>
                </c:pt>
                <c:pt idx="303">
                  <c:v>3565.68</c:v>
                </c:pt>
                <c:pt idx="304">
                  <c:v>3586.42</c:v>
                </c:pt>
                <c:pt idx="305">
                  <c:v>3611.8</c:v>
                </c:pt>
                <c:pt idx="306">
                  <c:v>3611.8</c:v>
                </c:pt>
                <c:pt idx="307">
                  <c:v>3620.62</c:v>
                </c:pt>
                <c:pt idx="308">
                  <c:v>3651.91</c:v>
                </c:pt>
                <c:pt idx="309">
                  <c:v>3654.17</c:v>
                </c:pt>
                <c:pt idx="310">
                  <c:v>3648.48</c:v>
                </c:pt>
                <c:pt idx="311">
                  <c:v>3585.75</c:v>
                </c:pt>
                <c:pt idx="312">
                  <c:v>3526.27</c:v>
                </c:pt>
                <c:pt idx="313">
                  <c:v>3500.78</c:v>
                </c:pt>
                <c:pt idx="314">
                  <c:v>3491.41</c:v>
                </c:pt>
                <c:pt idx="315">
                  <c:v>3487.43</c:v>
                </c:pt>
                <c:pt idx="316">
                  <c:v>3487.4</c:v>
                </c:pt>
                <c:pt idx="317">
                  <c:v>3487.37</c:v>
                </c:pt>
                <c:pt idx="318">
                  <c:v>3487.34</c:v>
                </c:pt>
                <c:pt idx="319">
                  <c:v>3487.31</c:v>
                </c:pt>
                <c:pt idx="320">
                  <c:v>3487.28</c:v>
                </c:pt>
                <c:pt idx="321">
                  <c:v>2969.27</c:v>
                </c:pt>
                <c:pt idx="322">
                  <c:v>2970.97</c:v>
                </c:pt>
                <c:pt idx="323">
                  <c:v>2972.67</c:v>
                </c:pt>
                <c:pt idx="324">
                  <c:v>2972.67</c:v>
                </c:pt>
                <c:pt idx="325">
                  <c:v>2972.67</c:v>
                </c:pt>
                <c:pt idx="326">
                  <c:v>3504.29</c:v>
                </c:pt>
                <c:pt idx="327">
                  <c:v>3507.12</c:v>
                </c:pt>
                <c:pt idx="328">
                  <c:v>3509.94</c:v>
                </c:pt>
                <c:pt idx="329">
                  <c:v>3512.76</c:v>
                </c:pt>
                <c:pt idx="330">
                  <c:v>3515.58</c:v>
                </c:pt>
                <c:pt idx="331">
                  <c:v>3515.58</c:v>
                </c:pt>
                <c:pt idx="332">
                  <c:v>3515.58</c:v>
                </c:pt>
                <c:pt idx="333">
                  <c:v>3515.58</c:v>
                </c:pt>
                <c:pt idx="334">
                  <c:v>3507.2</c:v>
                </c:pt>
                <c:pt idx="335">
                  <c:v>3478.7</c:v>
                </c:pt>
                <c:pt idx="336">
                  <c:v>3428.32</c:v>
                </c:pt>
                <c:pt idx="337">
                  <c:v>3421.17</c:v>
                </c:pt>
                <c:pt idx="338">
                  <c:v>3421.17</c:v>
                </c:pt>
                <c:pt idx="339">
                  <c:v>3638.58</c:v>
                </c:pt>
                <c:pt idx="340">
                  <c:v>3640.49</c:v>
                </c:pt>
                <c:pt idx="341">
                  <c:v>3638.82</c:v>
                </c:pt>
                <c:pt idx="342">
                  <c:v>3625.11</c:v>
                </c:pt>
                <c:pt idx="343">
                  <c:v>3616.97</c:v>
                </c:pt>
                <c:pt idx="344">
                  <c:v>3600.56</c:v>
                </c:pt>
                <c:pt idx="345">
                  <c:v>3597.82</c:v>
                </c:pt>
                <c:pt idx="346">
                  <c:v>3597.97</c:v>
                </c:pt>
                <c:pt idx="347">
                  <c:v>3598.13</c:v>
                </c:pt>
                <c:pt idx="348">
                  <c:v>3598.13</c:v>
                </c:pt>
                <c:pt idx="349">
                  <c:v>3596.19</c:v>
                </c:pt>
                <c:pt idx="350">
                  <c:v>3590.26</c:v>
                </c:pt>
                <c:pt idx="351">
                  <c:v>3587.51</c:v>
                </c:pt>
                <c:pt idx="352">
                  <c:v>3585.8</c:v>
                </c:pt>
                <c:pt idx="353">
                  <c:v>3585.8</c:v>
                </c:pt>
                <c:pt idx="354">
                  <c:v>3585.8</c:v>
                </c:pt>
                <c:pt idx="355">
                  <c:v>3585.8</c:v>
                </c:pt>
                <c:pt idx="356">
                  <c:v>3585.8</c:v>
                </c:pt>
                <c:pt idx="357">
                  <c:v>3585.8</c:v>
                </c:pt>
                <c:pt idx="358">
                  <c:v>3585.8</c:v>
                </c:pt>
                <c:pt idx="359">
                  <c:v>3588.55</c:v>
                </c:pt>
                <c:pt idx="360">
                  <c:v>3591.29</c:v>
                </c:pt>
                <c:pt idx="361">
                  <c:v>3599.51</c:v>
                </c:pt>
                <c:pt idx="362">
                  <c:v>3604.98</c:v>
                </c:pt>
                <c:pt idx="363">
                  <c:v>3604.98</c:v>
                </c:pt>
                <c:pt idx="364">
                  <c:v>3604.98</c:v>
                </c:pt>
                <c:pt idx="365">
                  <c:v>3609.07</c:v>
                </c:pt>
                <c:pt idx="366">
                  <c:v>3609.07</c:v>
                </c:pt>
                <c:pt idx="367">
                  <c:v>3629.44</c:v>
                </c:pt>
                <c:pt idx="368">
                  <c:v>3647.03</c:v>
                </c:pt>
                <c:pt idx="369">
                  <c:v>3672.02</c:v>
                </c:pt>
                <c:pt idx="370">
                  <c:v>3694.12</c:v>
                </c:pt>
                <c:pt idx="371">
                  <c:v>3713.14</c:v>
                </c:pt>
                <c:pt idx="372">
                  <c:v>3734.73</c:v>
                </c:pt>
                <c:pt idx="373">
                  <c:v>3756.87</c:v>
                </c:pt>
                <c:pt idx="374">
                  <c:v>3774.35</c:v>
                </c:pt>
                <c:pt idx="375">
                  <c:v>3809.27</c:v>
                </c:pt>
                <c:pt idx="376">
                  <c:v>3877.96</c:v>
                </c:pt>
                <c:pt idx="377">
                  <c:v>3951.04</c:v>
                </c:pt>
                <c:pt idx="378">
                  <c:v>4000.94</c:v>
                </c:pt>
                <c:pt idx="379">
                  <c:v>4056.69</c:v>
                </c:pt>
                <c:pt idx="380">
                  <c:v>4096.43</c:v>
                </c:pt>
                <c:pt idx="381">
                  <c:v>4100.62</c:v>
                </c:pt>
                <c:pt idx="382">
                  <c:v>4104.3900000000003</c:v>
                </c:pt>
                <c:pt idx="383">
                  <c:v>4097.59</c:v>
                </c:pt>
                <c:pt idx="384">
                  <c:v>4071.99</c:v>
                </c:pt>
                <c:pt idx="385">
                  <c:v>4026.61</c:v>
                </c:pt>
                <c:pt idx="386">
                  <c:v>3973.47</c:v>
                </c:pt>
                <c:pt idx="387">
                  <c:v>3938.54</c:v>
                </c:pt>
                <c:pt idx="388">
                  <c:v>3913.43</c:v>
                </c:pt>
                <c:pt idx="389">
                  <c:v>3901.26</c:v>
                </c:pt>
                <c:pt idx="390">
                  <c:v>3902.11</c:v>
                </c:pt>
                <c:pt idx="391">
                  <c:v>3902.11</c:v>
                </c:pt>
                <c:pt idx="392">
                  <c:v>3902.11</c:v>
                </c:pt>
                <c:pt idx="393">
                  <c:v>3902.11</c:v>
                </c:pt>
                <c:pt idx="394">
                  <c:v>3909.08</c:v>
                </c:pt>
                <c:pt idx="395">
                  <c:v>3909.08</c:v>
                </c:pt>
                <c:pt idx="396">
                  <c:v>3909.08</c:v>
                </c:pt>
                <c:pt idx="397">
                  <c:v>3915.45</c:v>
                </c:pt>
                <c:pt idx="398">
                  <c:v>3916.04</c:v>
                </c:pt>
                <c:pt idx="399">
                  <c:v>3918.03</c:v>
                </c:pt>
                <c:pt idx="400">
                  <c:v>3918.03</c:v>
                </c:pt>
                <c:pt idx="401">
                  <c:v>3918.03</c:v>
                </c:pt>
                <c:pt idx="402">
                  <c:v>3918.03</c:v>
                </c:pt>
                <c:pt idx="403">
                  <c:v>3919.67</c:v>
                </c:pt>
                <c:pt idx="404">
                  <c:v>3919.67</c:v>
                </c:pt>
                <c:pt idx="405">
                  <c:v>3916.04</c:v>
                </c:pt>
                <c:pt idx="406">
                  <c:v>3917.2</c:v>
                </c:pt>
                <c:pt idx="407">
                  <c:v>3904.61</c:v>
                </c:pt>
                <c:pt idx="408">
                  <c:v>3877.53</c:v>
                </c:pt>
                <c:pt idx="409">
                  <c:v>3859.14</c:v>
                </c:pt>
                <c:pt idx="410">
                  <c:v>3843.97</c:v>
                </c:pt>
                <c:pt idx="411">
                  <c:v>3836.13</c:v>
                </c:pt>
                <c:pt idx="412">
                  <c:v>3832.29</c:v>
                </c:pt>
                <c:pt idx="413">
                  <c:v>3828.54</c:v>
                </c:pt>
                <c:pt idx="414">
                  <c:v>3824.88</c:v>
                </c:pt>
                <c:pt idx="415">
                  <c:v>3821.33</c:v>
                </c:pt>
                <c:pt idx="416">
                  <c:v>3815.41</c:v>
                </c:pt>
                <c:pt idx="417">
                  <c:v>3808.09</c:v>
                </c:pt>
                <c:pt idx="418">
                  <c:v>3800.95</c:v>
                </c:pt>
                <c:pt idx="419">
                  <c:v>3794</c:v>
                </c:pt>
                <c:pt idx="420">
                  <c:v>3787.24</c:v>
                </c:pt>
                <c:pt idx="421">
                  <c:v>3780.67</c:v>
                </c:pt>
                <c:pt idx="422">
                  <c:v>3774.69</c:v>
                </c:pt>
                <c:pt idx="423">
                  <c:v>3770.37</c:v>
                </c:pt>
                <c:pt idx="424">
                  <c:v>3764.37</c:v>
                </c:pt>
                <c:pt idx="425">
                  <c:v>3758.6</c:v>
                </c:pt>
                <c:pt idx="426">
                  <c:v>3753.01</c:v>
                </c:pt>
                <c:pt idx="427">
                  <c:v>3751.07</c:v>
                </c:pt>
                <c:pt idx="428">
                  <c:v>3745.88</c:v>
                </c:pt>
                <c:pt idx="429">
                  <c:v>3740.89</c:v>
                </c:pt>
                <c:pt idx="430">
                  <c:v>3736.08</c:v>
                </c:pt>
                <c:pt idx="431">
                  <c:v>3731.5</c:v>
                </c:pt>
                <c:pt idx="432">
                  <c:v>3731.23</c:v>
                </c:pt>
                <c:pt idx="433">
                  <c:v>3725.88</c:v>
                </c:pt>
                <c:pt idx="434">
                  <c:v>3723.29</c:v>
                </c:pt>
                <c:pt idx="435">
                  <c:v>3722.7</c:v>
                </c:pt>
                <c:pt idx="436">
                  <c:v>3724.52</c:v>
                </c:pt>
                <c:pt idx="437">
                  <c:v>3722.83</c:v>
                </c:pt>
                <c:pt idx="438">
                  <c:v>3723.97</c:v>
                </c:pt>
                <c:pt idx="439">
                  <c:v>3723.86</c:v>
                </c:pt>
                <c:pt idx="440">
                  <c:v>3731.15</c:v>
                </c:pt>
                <c:pt idx="441">
                  <c:v>3737.18</c:v>
                </c:pt>
                <c:pt idx="442">
                  <c:v>3734.79</c:v>
                </c:pt>
                <c:pt idx="443">
                  <c:v>3732.59</c:v>
                </c:pt>
                <c:pt idx="444">
                  <c:v>3730.58</c:v>
                </c:pt>
                <c:pt idx="445">
                  <c:v>3728.76</c:v>
                </c:pt>
                <c:pt idx="446">
                  <c:v>3727.13</c:v>
                </c:pt>
                <c:pt idx="447">
                  <c:v>3725.69</c:v>
                </c:pt>
                <c:pt idx="448">
                  <c:v>3724.44</c:v>
                </c:pt>
                <c:pt idx="449">
                  <c:v>3723.38</c:v>
                </c:pt>
                <c:pt idx="450">
                  <c:v>3722.5</c:v>
                </c:pt>
                <c:pt idx="451">
                  <c:v>3721.8</c:v>
                </c:pt>
                <c:pt idx="452">
                  <c:v>3721.29</c:v>
                </c:pt>
                <c:pt idx="453">
                  <c:v>3720.96</c:v>
                </c:pt>
                <c:pt idx="454">
                  <c:v>3720.81</c:v>
                </c:pt>
                <c:pt idx="455">
                  <c:v>3720.83</c:v>
                </c:pt>
                <c:pt idx="456">
                  <c:v>3724.21</c:v>
                </c:pt>
                <c:pt idx="457">
                  <c:v>3749.81</c:v>
                </c:pt>
                <c:pt idx="458">
                  <c:v>3785.42</c:v>
                </c:pt>
                <c:pt idx="459">
                  <c:v>3824.23</c:v>
                </c:pt>
                <c:pt idx="460">
                  <c:v>3860.21</c:v>
                </c:pt>
                <c:pt idx="461">
                  <c:v>3891.29</c:v>
                </c:pt>
                <c:pt idx="462">
                  <c:v>3926.06</c:v>
                </c:pt>
                <c:pt idx="463">
                  <c:v>3959.12</c:v>
                </c:pt>
                <c:pt idx="464">
                  <c:v>3984.03</c:v>
                </c:pt>
                <c:pt idx="465">
                  <c:v>4007.6</c:v>
                </c:pt>
                <c:pt idx="466">
                  <c:v>4036</c:v>
                </c:pt>
                <c:pt idx="467">
                  <c:v>4056.16</c:v>
                </c:pt>
                <c:pt idx="468">
                  <c:v>4071.44</c:v>
                </c:pt>
                <c:pt idx="469">
                  <c:v>4092.11</c:v>
                </c:pt>
                <c:pt idx="470">
                  <c:v>4112.57</c:v>
                </c:pt>
                <c:pt idx="471">
                  <c:v>4143.9799999999996</c:v>
                </c:pt>
                <c:pt idx="472">
                  <c:v>4186.51</c:v>
                </c:pt>
                <c:pt idx="473">
                  <c:v>4186.5600000000004</c:v>
                </c:pt>
                <c:pt idx="474">
                  <c:v>4201.7</c:v>
                </c:pt>
                <c:pt idx="475">
                  <c:v>4211.3900000000003</c:v>
                </c:pt>
                <c:pt idx="476">
                  <c:v>4224.0600000000004</c:v>
                </c:pt>
                <c:pt idx="477">
                  <c:v>4238.93</c:v>
                </c:pt>
                <c:pt idx="478">
                  <c:v>4252.88</c:v>
                </c:pt>
                <c:pt idx="479">
                  <c:v>4267.51</c:v>
                </c:pt>
                <c:pt idx="480">
                  <c:v>4276.8599999999997</c:v>
                </c:pt>
                <c:pt idx="481">
                  <c:v>4279.47</c:v>
                </c:pt>
                <c:pt idx="482">
                  <c:v>4280.33</c:v>
                </c:pt>
                <c:pt idx="483">
                  <c:v>4284.76</c:v>
                </c:pt>
                <c:pt idx="484">
                  <c:v>4296.9799999999996</c:v>
                </c:pt>
                <c:pt idx="485">
                  <c:v>4303.3100000000004</c:v>
                </c:pt>
                <c:pt idx="486">
                  <c:v>4320.5600000000004</c:v>
                </c:pt>
                <c:pt idx="487">
                  <c:v>4349.83</c:v>
                </c:pt>
                <c:pt idx="488">
                  <c:v>4378.4399999999996</c:v>
                </c:pt>
                <c:pt idx="489">
                  <c:v>4390.68</c:v>
                </c:pt>
                <c:pt idx="490">
                  <c:v>4403.3599999999997</c:v>
                </c:pt>
                <c:pt idx="491">
                  <c:v>4406.66</c:v>
                </c:pt>
                <c:pt idx="492">
                  <c:v>4410.24</c:v>
                </c:pt>
                <c:pt idx="493">
                  <c:v>4413.3100000000004</c:v>
                </c:pt>
                <c:pt idx="494">
                  <c:v>4419.88</c:v>
                </c:pt>
                <c:pt idx="495">
                  <c:v>4426.4399999999996</c:v>
                </c:pt>
                <c:pt idx="496">
                  <c:v>4428.1000000000004</c:v>
                </c:pt>
                <c:pt idx="497">
                  <c:v>4430.05</c:v>
                </c:pt>
                <c:pt idx="498">
                  <c:v>4432.8100000000004</c:v>
                </c:pt>
                <c:pt idx="499">
                  <c:v>4435.67</c:v>
                </c:pt>
                <c:pt idx="500">
                  <c:v>4438.8900000000003</c:v>
                </c:pt>
                <c:pt idx="501">
                  <c:v>4436.74</c:v>
                </c:pt>
                <c:pt idx="502">
                  <c:v>4440.3999999999996</c:v>
                </c:pt>
                <c:pt idx="503">
                  <c:v>4437.9399999999996</c:v>
                </c:pt>
                <c:pt idx="504">
                  <c:v>4435.54</c:v>
                </c:pt>
                <c:pt idx="505">
                  <c:v>4429.18</c:v>
                </c:pt>
                <c:pt idx="506">
                  <c:v>4429.58</c:v>
                </c:pt>
                <c:pt idx="507">
                  <c:v>4431.99</c:v>
                </c:pt>
                <c:pt idx="508">
                  <c:v>4434.63</c:v>
                </c:pt>
                <c:pt idx="509">
                  <c:v>4436.07</c:v>
                </c:pt>
                <c:pt idx="510">
                  <c:v>4446.1400000000003</c:v>
                </c:pt>
                <c:pt idx="511">
                  <c:v>4446.1400000000003</c:v>
                </c:pt>
                <c:pt idx="512">
                  <c:v>4446.1400000000003</c:v>
                </c:pt>
                <c:pt idx="513">
                  <c:v>4441.13</c:v>
                </c:pt>
                <c:pt idx="514">
                  <c:v>4435.84</c:v>
                </c:pt>
                <c:pt idx="515">
                  <c:v>4420.38</c:v>
                </c:pt>
                <c:pt idx="516">
                  <c:v>4417.18</c:v>
                </c:pt>
                <c:pt idx="517">
                  <c:v>4417.18</c:v>
                </c:pt>
                <c:pt idx="518">
                  <c:v>4407.29</c:v>
                </c:pt>
                <c:pt idx="519">
                  <c:v>4404.6899999999996</c:v>
                </c:pt>
                <c:pt idx="520">
                  <c:v>4405.5600000000004</c:v>
                </c:pt>
                <c:pt idx="521">
                  <c:v>4406.42</c:v>
                </c:pt>
                <c:pt idx="522">
                  <c:v>4406.42</c:v>
                </c:pt>
                <c:pt idx="523">
                  <c:v>4406.42</c:v>
                </c:pt>
                <c:pt idx="524">
                  <c:v>4414.76</c:v>
                </c:pt>
                <c:pt idx="525">
                  <c:v>4414.76</c:v>
                </c:pt>
                <c:pt idx="526">
                  <c:v>4414.76</c:v>
                </c:pt>
                <c:pt idx="527">
                  <c:v>4414.76</c:v>
                </c:pt>
                <c:pt idx="528">
                  <c:v>4416.32</c:v>
                </c:pt>
                <c:pt idx="529">
                  <c:v>4421.54</c:v>
                </c:pt>
                <c:pt idx="530">
                  <c:v>4422.74</c:v>
                </c:pt>
                <c:pt idx="531">
                  <c:v>4422.74</c:v>
                </c:pt>
                <c:pt idx="532">
                  <c:v>4422.74</c:v>
                </c:pt>
                <c:pt idx="533">
                  <c:v>4421.3500000000004</c:v>
                </c:pt>
                <c:pt idx="534">
                  <c:v>4421.4399999999996</c:v>
                </c:pt>
                <c:pt idx="535">
                  <c:v>4424.67</c:v>
                </c:pt>
                <c:pt idx="536">
                  <c:v>4421.7299999999996</c:v>
                </c:pt>
                <c:pt idx="537">
                  <c:v>4421.7299999999996</c:v>
                </c:pt>
                <c:pt idx="538">
                  <c:v>4421.7299999999996</c:v>
                </c:pt>
                <c:pt idx="539">
                  <c:v>4415.6000000000004</c:v>
                </c:pt>
                <c:pt idx="540">
                  <c:v>4415.34</c:v>
                </c:pt>
                <c:pt idx="541">
                  <c:v>4404.07</c:v>
                </c:pt>
                <c:pt idx="542">
                  <c:v>4393.87</c:v>
                </c:pt>
                <c:pt idx="543">
                  <c:v>4369.34</c:v>
                </c:pt>
                <c:pt idx="544">
                  <c:v>4362.6000000000004</c:v>
                </c:pt>
                <c:pt idx="545">
                  <c:v>4362.6000000000004</c:v>
                </c:pt>
                <c:pt idx="546">
                  <c:v>4361.99</c:v>
                </c:pt>
                <c:pt idx="547">
                  <c:v>4358.42</c:v>
                </c:pt>
                <c:pt idx="548">
                  <c:v>4355.22</c:v>
                </c:pt>
                <c:pt idx="549">
                  <c:v>4350.6899999999996</c:v>
                </c:pt>
                <c:pt idx="550">
                  <c:v>4320.74</c:v>
                </c:pt>
                <c:pt idx="551">
                  <c:v>4263.71</c:v>
                </c:pt>
                <c:pt idx="552">
                  <c:v>4241.1400000000003</c:v>
                </c:pt>
                <c:pt idx="553">
                  <c:v>4248.71</c:v>
                </c:pt>
                <c:pt idx="554">
                  <c:v>4266.8999999999996</c:v>
                </c:pt>
                <c:pt idx="555">
                  <c:v>4266.8999999999996</c:v>
                </c:pt>
                <c:pt idx="556">
                  <c:v>4266.8999999999996</c:v>
                </c:pt>
                <c:pt idx="557">
                  <c:v>4266.8999999999996</c:v>
                </c:pt>
                <c:pt idx="558">
                  <c:v>4266.8999999999996</c:v>
                </c:pt>
                <c:pt idx="559">
                  <c:v>4266.8999999999996</c:v>
                </c:pt>
                <c:pt idx="560">
                  <c:v>4259.26</c:v>
                </c:pt>
                <c:pt idx="561">
                  <c:v>4251.6400000000003</c:v>
                </c:pt>
                <c:pt idx="562">
                  <c:v>4233.54</c:v>
                </c:pt>
                <c:pt idx="563">
                  <c:v>4219.83</c:v>
                </c:pt>
                <c:pt idx="564">
                  <c:v>4219.83</c:v>
                </c:pt>
                <c:pt idx="565">
                  <c:v>4219.83</c:v>
                </c:pt>
                <c:pt idx="566">
                  <c:v>4219.83</c:v>
                </c:pt>
                <c:pt idx="567">
                  <c:v>4219.83</c:v>
                </c:pt>
                <c:pt idx="568">
                  <c:v>4211.33</c:v>
                </c:pt>
                <c:pt idx="569">
                  <c:v>4211.33</c:v>
                </c:pt>
                <c:pt idx="570">
                  <c:v>4211.33</c:v>
                </c:pt>
                <c:pt idx="571">
                  <c:v>4211.33</c:v>
                </c:pt>
                <c:pt idx="572">
                  <c:v>4211.33</c:v>
                </c:pt>
                <c:pt idx="573">
                  <c:v>4211.33</c:v>
                </c:pt>
                <c:pt idx="574">
                  <c:v>4211.33</c:v>
                </c:pt>
                <c:pt idx="575">
                  <c:v>4211.33</c:v>
                </c:pt>
                <c:pt idx="576">
                  <c:v>4211.33</c:v>
                </c:pt>
                <c:pt idx="577">
                  <c:v>4211.33</c:v>
                </c:pt>
                <c:pt idx="578">
                  <c:v>4192.8500000000004</c:v>
                </c:pt>
                <c:pt idx="579">
                  <c:v>4192.8500000000004</c:v>
                </c:pt>
                <c:pt idx="580">
                  <c:v>4192.8500000000004</c:v>
                </c:pt>
                <c:pt idx="581">
                  <c:v>4192.8500000000004</c:v>
                </c:pt>
                <c:pt idx="582">
                  <c:v>4192.8500000000004</c:v>
                </c:pt>
                <c:pt idx="583">
                  <c:v>4192.8500000000004</c:v>
                </c:pt>
                <c:pt idx="584">
                  <c:v>4192.8500000000004</c:v>
                </c:pt>
                <c:pt idx="585">
                  <c:v>4214.26</c:v>
                </c:pt>
                <c:pt idx="586">
                  <c:v>4226.96</c:v>
                </c:pt>
                <c:pt idx="587">
                  <c:v>4231.97</c:v>
                </c:pt>
                <c:pt idx="588">
                  <c:v>4239.3900000000003</c:v>
                </c:pt>
                <c:pt idx="589">
                  <c:v>4241.1099999999997</c:v>
                </c:pt>
                <c:pt idx="590">
                  <c:v>4241.1099999999997</c:v>
                </c:pt>
                <c:pt idx="591">
                  <c:v>4241.1099999999997</c:v>
                </c:pt>
                <c:pt idx="592">
                  <c:v>4239.3900000000003</c:v>
                </c:pt>
                <c:pt idx="593">
                  <c:v>4236.03</c:v>
                </c:pt>
                <c:pt idx="594">
                  <c:v>4177.7700000000004</c:v>
                </c:pt>
                <c:pt idx="595">
                  <c:v>4177.7700000000004</c:v>
                </c:pt>
                <c:pt idx="596">
                  <c:v>4177.7700000000004</c:v>
                </c:pt>
                <c:pt idx="597">
                  <c:v>4177.7700000000004</c:v>
                </c:pt>
                <c:pt idx="598">
                  <c:v>4157.24</c:v>
                </c:pt>
                <c:pt idx="599">
                  <c:v>4157.24</c:v>
                </c:pt>
                <c:pt idx="600">
                  <c:v>4157.24</c:v>
                </c:pt>
                <c:pt idx="601">
                  <c:v>4157.24</c:v>
                </c:pt>
                <c:pt idx="602">
                  <c:v>4157.24</c:v>
                </c:pt>
                <c:pt idx="603">
                  <c:v>4157.24</c:v>
                </c:pt>
                <c:pt idx="604">
                  <c:v>4181.63</c:v>
                </c:pt>
                <c:pt idx="605">
                  <c:v>4181.63</c:v>
                </c:pt>
                <c:pt idx="606">
                  <c:v>4181.63</c:v>
                </c:pt>
                <c:pt idx="607">
                  <c:v>4181.63</c:v>
                </c:pt>
                <c:pt idx="608">
                  <c:v>4181.63</c:v>
                </c:pt>
                <c:pt idx="609">
                  <c:v>4158.59</c:v>
                </c:pt>
                <c:pt idx="610">
                  <c:v>4137.49</c:v>
                </c:pt>
                <c:pt idx="611">
                  <c:v>4137.49</c:v>
                </c:pt>
                <c:pt idx="612">
                  <c:v>4137.49</c:v>
                </c:pt>
                <c:pt idx="613">
                  <c:v>4137.49</c:v>
                </c:pt>
                <c:pt idx="614">
                  <c:v>4137.49</c:v>
                </c:pt>
                <c:pt idx="615">
                  <c:v>4137.49</c:v>
                </c:pt>
                <c:pt idx="616">
                  <c:v>4167.5200000000004</c:v>
                </c:pt>
                <c:pt idx="617">
                  <c:v>4233.04</c:v>
                </c:pt>
                <c:pt idx="618">
                  <c:v>4233.04</c:v>
                </c:pt>
                <c:pt idx="619">
                  <c:v>4233.04</c:v>
                </c:pt>
                <c:pt idx="620">
                  <c:v>4218.9399999999996</c:v>
                </c:pt>
                <c:pt idx="621">
                  <c:v>4224.75</c:v>
                </c:pt>
                <c:pt idx="622">
                  <c:v>4224.75</c:v>
                </c:pt>
                <c:pt idx="623">
                  <c:v>4224.75</c:v>
                </c:pt>
                <c:pt idx="624">
                  <c:v>4218.5200000000004</c:v>
                </c:pt>
                <c:pt idx="625">
                  <c:v>4212.16</c:v>
                </c:pt>
                <c:pt idx="626">
                  <c:v>4143.47</c:v>
                </c:pt>
                <c:pt idx="627">
                  <c:v>4036.03</c:v>
                </c:pt>
                <c:pt idx="628">
                  <c:v>3935.85</c:v>
                </c:pt>
                <c:pt idx="629">
                  <c:v>3858.73</c:v>
                </c:pt>
                <c:pt idx="630">
                  <c:v>3787.14</c:v>
                </c:pt>
                <c:pt idx="631">
                  <c:v>3765.78</c:v>
                </c:pt>
                <c:pt idx="632">
                  <c:v>3761.43</c:v>
                </c:pt>
                <c:pt idx="633">
                  <c:v>3761.43</c:v>
                </c:pt>
                <c:pt idx="634">
                  <c:v>3761.43</c:v>
                </c:pt>
                <c:pt idx="635">
                  <c:v>3761.43</c:v>
                </c:pt>
                <c:pt idx="636">
                  <c:v>3761.43</c:v>
                </c:pt>
                <c:pt idx="637">
                  <c:v>3761.43</c:v>
                </c:pt>
                <c:pt idx="638">
                  <c:v>3746.92</c:v>
                </c:pt>
                <c:pt idx="639">
                  <c:v>3746.92</c:v>
                </c:pt>
                <c:pt idx="640">
                  <c:v>3746.92</c:v>
                </c:pt>
                <c:pt idx="641">
                  <c:v>3746.92</c:v>
                </c:pt>
                <c:pt idx="642">
                  <c:v>3746.92</c:v>
                </c:pt>
                <c:pt idx="643">
                  <c:v>3746.92</c:v>
                </c:pt>
                <c:pt idx="644">
                  <c:v>3744.51</c:v>
                </c:pt>
                <c:pt idx="645">
                  <c:v>3740.82</c:v>
                </c:pt>
                <c:pt idx="646">
                  <c:v>3740.82</c:v>
                </c:pt>
                <c:pt idx="647">
                  <c:v>3740.82</c:v>
                </c:pt>
                <c:pt idx="648">
                  <c:v>3744.51</c:v>
                </c:pt>
                <c:pt idx="649">
                  <c:v>3751.07</c:v>
                </c:pt>
                <c:pt idx="650">
                  <c:v>3754.71</c:v>
                </c:pt>
                <c:pt idx="651">
                  <c:v>3759.51</c:v>
                </c:pt>
                <c:pt idx="652">
                  <c:v>3759.51</c:v>
                </c:pt>
                <c:pt idx="653">
                  <c:v>3801.89</c:v>
                </c:pt>
                <c:pt idx="654">
                  <c:v>3866.87</c:v>
                </c:pt>
                <c:pt idx="655">
                  <c:v>3926.18</c:v>
                </c:pt>
                <c:pt idx="656">
                  <c:v>3945.86</c:v>
                </c:pt>
                <c:pt idx="657">
                  <c:v>3953.95</c:v>
                </c:pt>
                <c:pt idx="658">
                  <c:v>3965.28</c:v>
                </c:pt>
                <c:pt idx="659">
                  <c:v>3982.8</c:v>
                </c:pt>
                <c:pt idx="660">
                  <c:v>3982.8</c:v>
                </c:pt>
                <c:pt idx="661">
                  <c:v>3982.8</c:v>
                </c:pt>
                <c:pt idx="662">
                  <c:v>3982.8</c:v>
                </c:pt>
                <c:pt idx="663">
                  <c:v>3984.13</c:v>
                </c:pt>
                <c:pt idx="664">
                  <c:v>3985.46</c:v>
                </c:pt>
                <c:pt idx="665">
                  <c:v>3986.79</c:v>
                </c:pt>
                <c:pt idx="666">
                  <c:v>3988.11</c:v>
                </c:pt>
                <c:pt idx="667">
                  <c:v>3989.43</c:v>
                </c:pt>
                <c:pt idx="668">
                  <c:v>3074.2</c:v>
                </c:pt>
                <c:pt idx="669">
                  <c:v>3075.01</c:v>
                </c:pt>
                <c:pt idx="670">
                  <c:v>3077.05</c:v>
                </c:pt>
                <c:pt idx="671">
                  <c:v>3079.08</c:v>
                </c:pt>
                <c:pt idx="672">
                  <c:v>3081.1</c:v>
                </c:pt>
                <c:pt idx="673">
                  <c:v>3083.13</c:v>
                </c:pt>
                <c:pt idx="674">
                  <c:v>3085.15</c:v>
                </c:pt>
                <c:pt idx="675">
                  <c:v>3087.18</c:v>
                </c:pt>
                <c:pt idx="676">
                  <c:v>4020.17</c:v>
                </c:pt>
                <c:pt idx="677">
                  <c:v>4020.17</c:v>
                </c:pt>
                <c:pt idx="678">
                  <c:v>4020.17</c:v>
                </c:pt>
                <c:pt idx="679">
                  <c:v>4020.17</c:v>
                </c:pt>
                <c:pt idx="680">
                  <c:v>4052.77</c:v>
                </c:pt>
                <c:pt idx="681">
                  <c:v>4111.95</c:v>
                </c:pt>
                <c:pt idx="682">
                  <c:v>4112.72</c:v>
                </c:pt>
                <c:pt idx="683">
                  <c:v>4120.88</c:v>
                </c:pt>
                <c:pt idx="684">
                  <c:v>4149.18</c:v>
                </c:pt>
                <c:pt idx="685">
                  <c:v>4154.5200000000004</c:v>
                </c:pt>
                <c:pt idx="686">
                  <c:v>4154.5200000000004</c:v>
                </c:pt>
                <c:pt idx="687">
                  <c:v>4143.1099999999997</c:v>
                </c:pt>
                <c:pt idx="688">
                  <c:v>4110.3100000000004</c:v>
                </c:pt>
                <c:pt idx="689">
                  <c:v>4071.74</c:v>
                </c:pt>
                <c:pt idx="690">
                  <c:v>4029.18</c:v>
                </c:pt>
                <c:pt idx="691">
                  <c:v>3981.21</c:v>
                </c:pt>
                <c:pt idx="692">
                  <c:v>3943.09</c:v>
                </c:pt>
                <c:pt idx="693">
                  <c:v>3915.31</c:v>
                </c:pt>
                <c:pt idx="694">
                  <c:v>3901.36</c:v>
                </c:pt>
                <c:pt idx="695">
                  <c:v>3892.48</c:v>
                </c:pt>
                <c:pt idx="696">
                  <c:v>3885.97</c:v>
                </c:pt>
                <c:pt idx="697">
                  <c:v>3881.39</c:v>
                </c:pt>
                <c:pt idx="698">
                  <c:v>3870.33</c:v>
                </c:pt>
                <c:pt idx="699">
                  <c:v>3864.44</c:v>
                </c:pt>
                <c:pt idx="700">
                  <c:v>3855.22</c:v>
                </c:pt>
                <c:pt idx="701">
                  <c:v>3851.61</c:v>
                </c:pt>
                <c:pt idx="702">
                  <c:v>3848.27</c:v>
                </c:pt>
                <c:pt idx="703">
                  <c:v>3845.17</c:v>
                </c:pt>
                <c:pt idx="704">
                  <c:v>3838.82</c:v>
                </c:pt>
                <c:pt idx="705">
                  <c:v>3832</c:v>
                </c:pt>
                <c:pt idx="706">
                  <c:v>3825.67</c:v>
                </c:pt>
                <c:pt idx="707">
                  <c:v>3833.75</c:v>
                </c:pt>
                <c:pt idx="708">
                  <c:v>3828.37</c:v>
                </c:pt>
                <c:pt idx="709">
                  <c:v>3805.46</c:v>
                </c:pt>
                <c:pt idx="710">
                  <c:v>3800.95</c:v>
                </c:pt>
                <c:pt idx="711">
                  <c:v>3796.86</c:v>
                </c:pt>
                <c:pt idx="712">
                  <c:v>3793.15</c:v>
                </c:pt>
                <c:pt idx="713">
                  <c:v>3784.09</c:v>
                </c:pt>
                <c:pt idx="714">
                  <c:v>3762.71</c:v>
                </c:pt>
                <c:pt idx="715">
                  <c:v>3730.51</c:v>
                </c:pt>
                <c:pt idx="716">
                  <c:v>3707.94</c:v>
                </c:pt>
                <c:pt idx="717">
                  <c:v>3696.55</c:v>
                </c:pt>
                <c:pt idx="718">
                  <c:v>3693.58</c:v>
                </c:pt>
                <c:pt idx="719">
                  <c:v>3715.41</c:v>
                </c:pt>
                <c:pt idx="720">
                  <c:v>3731.52</c:v>
                </c:pt>
                <c:pt idx="721">
                  <c:v>3773.56</c:v>
                </c:pt>
                <c:pt idx="722">
                  <c:v>3784.08</c:v>
                </c:pt>
                <c:pt idx="723">
                  <c:v>3783.69</c:v>
                </c:pt>
                <c:pt idx="724">
                  <c:v>3783.53</c:v>
                </c:pt>
                <c:pt idx="725">
                  <c:v>3783.57</c:v>
                </c:pt>
                <c:pt idx="726">
                  <c:v>3744.04</c:v>
                </c:pt>
                <c:pt idx="727">
                  <c:v>3681.03</c:v>
                </c:pt>
                <c:pt idx="728">
                  <c:v>3639.91</c:v>
                </c:pt>
                <c:pt idx="729">
                  <c:v>3600.89</c:v>
                </c:pt>
                <c:pt idx="730">
                  <c:v>3577.77</c:v>
                </c:pt>
                <c:pt idx="731">
                  <c:v>3562.2</c:v>
                </c:pt>
                <c:pt idx="732">
                  <c:v>3575.56</c:v>
                </c:pt>
                <c:pt idx="733">
                  <c:v>3573.67</c:v>
                </c:pt>
                <c:pt idx="734">
                  <c:v>3583.54</c:v>
                </c:pt>
                <c:pt idx="735">
                  <c:v>3579.48</c:v>
                </c:pt>
                <c:pt idx="736">
                  <c:v>3578.19</c:v>
                </c:pt>
                <c:pt idx="737">
                  <c:v>3557.33</c:v>
                </c:pt>
                <c:pt idx="738">
                  <c:v>3530.76</c:v>
                </c:pt>
                <c:pt idx="739">
                  <c:v>3507.15</c:v>
                </c:pt>
                <c:pt idx="740">
                  <c:v>3509.12</c:v>
                </c:pt>
                <c:pt idx="741">
                  <c:v>3554.48</c:v>
                </c:pt>
                <c:pt idx="742">
                  <c:v>3561.51</c:v>
                </c:pt>
                <c:pt idx="743">
                  <c:v>3563.51</c:v>
                </c:pt>
                <c:pt idx="744">
                  <c:v>3543.84</c:v>
                </c:pt>
                <c:pt idx="745">
                  <c:v>3529.58</c:v>
                </c:pt>
                <c:pt idx="746">
                  <c:v>3531.53</c:v>
                </c:pt>
                <c:pt idx="747">
                  <c:v>3533.44</c:v>
                </c:pt>
                <c:pt idx="748">
                  <c:v>3535.27</c:v>
                </c:pt>
                <c:pt idx="749">
                  <c:v>3537.02</c:v>
                </c:pt>
                <c:pt idx="750">
                  <c:v>3538.69</c:v>
                </c:pt>
                <c:pt idx="751">
                  <c:v>3540.23</c:v>
                </c:pt>
                <c:pt idx="752">
                  <c:v>3541.65</c:v>
                </c:pt>
                <c:pt idx="753">
                  <c:v>3542.93</c:v>
                </c:pt>
                <c:pt idx="754">
                  <c:v>3544.06</c:v>
                </c:pt>
                <c:pt idx="755">
                  <c:v>3545.04</c:v>
                </c:pt>
                <c:pt idx="756">
                  <c:v>3545.86</c:v>
                </c:pt>
                <c:pt idx="757">
                  <c:v>3546.52</c:v>
                </c:pt>
                <c:pt idx="758">
                  <c:v>3547.01</c:v>
                </c:pt>
                <c:pt idx="759">
                  <c:v>3547.34</c:v>
                </c:pt>
                <c:pt idx="760">
                  <c:v>3547.51</c:v>
                </c:pt>
                <c:pt idx="761">
                  <c:v>3561.82</c:v>
                </c:pt>
                <c:pt idx="762">
                  <c:v>3616.6</c:v>
                </c:pt>
                <c:pt idx="763">
                  <c:v>3651.14</c:v>
                </c:pt>
                <c:pt idx="764">
                  <c:v>3659.08</c:v>
                </c:pt>
                <c:pt idx="765">
                  <c:v>3594.92</c:v>
                </c:pt>
                <c:pt idx="766">
                  <c:v>3544.9</c:v>
                </c:pt>
                <c:pt idx="767">
                  <c:v>3533.6</c:v>
                </c:pt>
                <c:pt idx="768">
                  <c:v>3518.2</c:v>
                </c:pt>
                <c:pt idx="769">
                  <c:v>3504.12</c:v>
                </c:pt>
                <c:pt idx="770">
                  <c:v>3497.24</c:v>
                </c:pt>
                <c:pt idx="771">
                  <c:v>3496.8</c:v>
                </c:pt>
                <c:pt idx="772">
                  <c:v>3496.44</c:v>
                </c:pt>
                <c:pt idx="773">
                  <c:v>3496.18</c:v>
                </c:pt>
                <c:pt idx="774">
                  <c:v>3493.13</c:v>
                </c:pt>
                <c:pt idx="775">
                  <c:v>3481.1</c:v>
                </c:pt>
                <c:pt idx="776">
                  <c:v>3481.29</c:v>
                </c:pt>
                <c:pt idx="777">
                  <c:v>3490.41</c:v>
                </c:pt>
                <c:pt idx="778">
                  <c:v>3514.31</c:v>
                </c:pt>
                <c:pt idx="779">
                  <c:v>3538.46</c:v>
                </c:pt>
                <c:pt idx="780">
                  <c:v>3556.35</c:v>
                </c:pt>
                <c:pt idx="781">
                  <c:v>3567.1</c:v>
                </c:pt>
                <c:pt idx="782">
                  <c:v>3568.75</c:v>
                </c:pt>
                <c:pt idx="783">
                  <c:v>3557.85</c:v>
                </c:pt>
                <c:pt idx="784">
                  <c:v>3541.45</c:v>
                </c:pt>
                <c:pt idx="785">
                  <c:v>3534.51</c:v>
                </c:pt>
                <c:pt idx="786">
                  <c:v>3537.63</c:v>
                </c:pt>
                <c:pt idx="787">
                  <c:v>3524.86</c:v>
                </c:pt>
                <c:pt idx="788">
                  <c:v>3528.88</c:v>
                </c:pt>
                <c:pt idx="789">
                  <c:v>3533.38</c:v>
                </c:pt>
                <c:pt idx="790">
                  <c:v>3538.38</c:v>
                </c:pt>
                <c:pt idx="791">
                  <c:v>3542.75</c:v>
                </c:pt>
                <c:pt idx="792">
                  <c:v>3544.92</c:v>
                </c:pt>
                <c:pt idx="793">
                  <c:v>3547.35</c:v>
                </c:pt>
                <c:pt idx="794">
                  <c:v>3554.43</c:v>
                </c:pt>
                <c:pt idx="795">
                  <c:v>3571.76</c:v>
                </c:pt>
                <c:pt idx="796">
                  <c:v>3601.54</c:v>
                </c:pt>
                <c:pt idx="797">
                  <c:v>3627.58</c:v>
                </c:pt>
                <c:pt idx="798">
                  <c:v>3638.33</c:v>
                </c:pt>
                <c:pt idx="799">
                  <c:v>3646.35</c:v>
                </c:pt>
                <c:pt idx="800">
                  <c:v>3646.35</c:v>
                </c:pt>
                <c:pt idx="801">
                  <c:v>3628.19</c:v>
                </c:pt>
                <c:pt idx="802">
                  <c:v>3628.19</c:v>
                </c:pt>
                <c:pt idx="803">
                  <c:v>3628.19</c:v>
                </c:pt>
                <c:pt idx="804">
                  <c:v>3628.19</c:v>
                </c:pt>
                <c:pt idx="805">
                  <c:v>3628.19</c:v>
                </c:pt>
                <c:pt idx="806">
                  <c:v>3618.62</c:v>
                </c:pt>
                <c:pt idx="807">
                  <c:v>3618.62</c:v>
                </c:pt>
                <c:pt idx="808">
                  <c:v>3618.62</c:v>
                </c:pt>
                <c:pt idx="809">
                  <c:v>3618.62</c:v>
                </c:pt>
                <c:pt idx="810">
                  <c:v>3631.44</c:v>
                </c:pt>
                <c:pt idx="811">
                  <c:v>3681.28</c:v>
                </c:pt>
                <c:pt idx="812">
                  <c:v>3703.56</c:v>
                </c:pt>
                <c:pt idx="813">
                  <c:v>3703.56</c:v>
                </c:pt>
                <c:pt idx="814">
                  <c:v>3688.11</c:v>
                </c:pt>
                <c:pt idx="815">
                  <c:v>3671.06</c:v>
                </c:pt>
                <c:pt idx="816">
                  <c:v>3661.05</c:v>
                </c:pt>
                <c:pt idx="817">
                  <c:v>3653.82</c:v>
                </c:pt>
                <c:pt idx="818">
                  <c:v>3638.93</c:v>
                </c:pt>
                <c:pt idx="819">
                  <c:v>3622.76</c:v>
                </c:pt>
                <c:pt idx="820">
                  <c:v>3610.47</c:v>
                </c:pt>
                <c:pt idx="821">
                  <c:v>3597.96</c:v>
                </c:pt>
                <c:pt idx="822">
                  <c:v>3591.6</c:v>
                </c:pt>
                <c:pt idx="823">
                  <c:v>3580</c:v>
                </c:pt>
                <c:pt idx="824">
                  <c:v>3576.61</c:v>
                </c:pt>
                <c:pt idx="825">
                  <c:v>3574.46</c:v>
                </c:pt>
                <c:pt idx="826">
                  <c:v>3580.08</c:v>
                </c:pt>
                <c:pt idx="827">
                  <c:v>3582.31</c:v>
                </c:pt>
                <c:pt idx="828">
                  <c:v>3583.07</c:v>
                </c:pt>
                <c:pt idx="829">
                  <c:v>3589.15</c:v>
                </c:pt>
                <c:pt idx="830">
                  <c:v>3615.88</c:v>
                </c:pt>
                <c:pt idx="831">
                  <c:v>3655.71</c:v>
                </c:pt>
                <c:pt idx="832">
                  <c:v>3654.68</c:v>
                </c:pt>
                <c:pt idx="833">
                  <c:v>3653.27</c:v>
                </c:pt>
                <c:pt idx="834">
                  <c:v>3650.77</c:v>
                </c:pt>
                <c:pt idx="835">
                  <c:v>3650.03</c:v>
                </c:pt>
                <c:pt idx="836">
                  <c:v>3650.03</c:v>
                </c:pt>
                <c:pt idx="837">
                  <c:v>3650.03</c:v>
                </c:pt>
                <c:pt idx="838">
                  <c:v>3650.03</c:v>
                </c:pt>
                <c:pt idx="839">
                  <c:v>3650.03</c:v>
                </c:pt>
                <c:pt idx="840">
                  <c:v>3650.03</c:v>
                </c:pt>
                <c:pt idx="841">
                  <c:v>3650.03</c:v>
                </c:pt>
                <c:pt idx="842">
                  <c:v>3650.03</c:v>
                </c:pt>
                <c:pt idx="843">
                  <c:v>3650.03</c:v>
                </c:pt>
                <c:pt idx="844">
                  <c:v>3649.24</c:v>
                </c:pt>
                <c:pt idx="845">
                  <c:v>3647.63</c:v>
                </c:pt>
                <c:pt idx="846">
                  <c:v>3641.16</c:v>
                </c:pt>
                <c:pt idx="847">
                  <c:v>3632.51</c:v>
                </c:pt>
                <c:pt idx="848">
                  <c:v>3628.89</c:v>
                </c:pt>
                <c:pt idx="849">
                  <c:v>3628.89</c:v>
                </c:pt>
                <c:pt idx="850">
                  <c:v>3628.89</c:v>
                </c:pt>
                <c:pt idx="851">
                  <c:v>3628.89</c:v>
                </c:pt>
                <c:pt idx="852">
                  <c:v>3628.89</c:v>
                </c:pt>
                <c:pt idx="853">
                  <c:v>3634.48</c:v>
                </c:pt>
                <c:pt idx="854">
                  <c:v>3619.89</c:v>
                </c:pt>
                <c:pt idx="855">
                  <c:v>3608.29</c:v>
                </c:pt>
                <c:pt idx="856">
                  <c:v>3595.61</c:v>
                </c:pt>
                <c:pt idx="857">
                  <c:v>3576.83</c:v>
                </c:pt>
                <c:pt idx="858">
                  <c:v>3554.43</c:v>
                </c:pt>
                <c:pt idx="859">
                  <c:v>3534.85</c:v>
                </c:pt>
                <c:pt idx="860">
                  <c:v>3518.31</c:v>
                </c:pt>
                <c:pt idx="861">
                  <c:v>3502.83</c:v>
                </c:pt>
                <c:pt idx="862">
                  <c:v>3494.22</c:v>
                </c:pt>
                <c:pt idx="863">
                  <c:v>3492.34</c:v>
                </c:pt>
                <c:pt idx="864">
                  <c:v>3491.66</c:v>
                </c:pt>
                <c:pt idx="865">
                  <c:v>3491.66</c:v>
                </c:pt>
                <c:pt idx="866">
                  <c:v>3491.66</c:v>
                </c:pt>
                <c:pt idx="867">
                  <c:v>3491.66</c:v>
                </c:pt>
                <c:pt idx="868">
                  <c:v>3491.66</c:v>
                </c:pt>
                <c:pt idx="869">
                  <c:v>3490.91</c:v>
                </c:pt>
                <c:pt idx="870">
                  <c:v>3489.93</c:v>
                </c:pt>
                <c:pt idx="871">
                  <c:v>3487.44</c:v>
                </c:pt>
                <c:pt idx="872">
                  <c:v>3487.44</c:v>
                </c:pt>
                <c:pt idx="873">
                  <c:v>3487.44</c:v>
                </c:pt>
                <c:pt idx="874">
                  <c:v>3487.44</c:v>
                </c:pt>
                <c:pt idx="875">
                  <c:v>3487.44</c:v>
                </c:pt>
                <c:pt idx="876">
                  <c:v>3487.44</c:v>
                </c:pt>
                <c:pt idx="877">
                  <c:v>3465.35</c:v>
                </c:pt>
                <c:pt idx="878">
                  <c:v>3460.31</c:v>
                </c:pt>
                <c:pt idx="879">
                  <c:v>3455.73</c:v>
                </c:pt>
                <c:pt idx="880">
                  <c:v>3455.73</c:v>
                </c:pt>
                <c:pt idx="881">
                  <c:v>3460.31</c:v>
                </c:pt>
                <c:pt idx="882">
                  <c:v>3462.59</c:v>
                </c:pt>
                <c:pt idx="883">
                  <c:v>3474.1</c:v>
                </c:pt>
                <c:pt idx="884">
                  <c:v>3476.02</c:v>
                </c:pt>
                <c:pt idx="885">
                  <c:v>3478.98</c:v>
                </c:pt>
                <c:pt idx="886">
                  <c:v>3484.92</c:v>
                </c:pt>
                <c:pt idx="887">
                  <c:v>3487.03</c:v>
                </c:pt>
                <c:pt idx="888">
                  <c:v>3488.68</c:v>
                </c:pt>
                <c:pt idx="889">
                  <c:v>3488.68</c:v>
                </c:pt>
                <c:pt idx="890">
                  <c:v>3488.68</c:v>
                </c:pt>
                <c:pt idx="891">
                  <c:v>3488.69</c:v>
                </c:pt>
                <c:pt idx="892">
                  <c:v>3488.69</c:v>
                </c:pt>
                <c:pt idx="893">
                  <c:v>3488.69</c:v>
                </c:pt>
                <c:pt idx="894">
                  <c:v>3490.43</c:v>
                </c:pt>
                <c:pt idx="895">
                  <c:v>3500.73</c:v>
                </c:pt>
                <c:pt idx="896">
                  <c:v>3507.03</c:v>
                </c:pt>
                <c:pt idx="897">
                  <c:v>3507.39</c:v>
                </c:pt>
                <c:pt idx="898">
                  <c:v>3506.47</c:v>
                </c:pt>
                <c:pt idx="899">
                  <c:v>3506.47</c:v>
                </c:pt>
                <c:pt idx="900">
                  <c:v>3506.47</c:v>
                </c:pt>
                <c:pt idx="901">
                  <c:v>3300.13</c:v>
                </c:pt>
                <c:pt idx="902">
                  <c:v>3300.13</c:v>
                </c:pt>
                <c:pt idx="903">
                  <c:v>3300.13</c:v>
                </c:pt>
                <c:pt idx="904">
                  <c:v>3300.13</c:v>
                </c:pt>
                <c:pt idx="905">
                  <c:v>3300.13</c:v>
                </c:pt>
                <c:pt idx="906">
                  <c:v>3300.13</c:v>
                </c:pt>
                <c:pt idx="907">
                  <c:v>3208.29</c:v>
                </c:pt>
                <c:pt idx="908">
                  <c:v>3208.29</c:v>
                </c:pt>
                <c:pt idx="909">
                  <c:v>3208.29</c:v>
                </c:pt>
                <c:pt idx="910">
                  <c:v>3228.25</c:v>
                </c:pt>
                <c:pt idx="911">
                  <c:v>3255.41</c:v>
                </c:pt>
                <c:pt idx="912">
                  <c:v>3255.41</c:v>
                </c:pt>
                <c:pt idx="913">
                  <c:v>3255.41</c:v>
                </c:pt>
                <c:pt idx="914">
                  <c:v>3255.41</c:v>
                </c:pt>
                <c:pt idx="915">
                  <c:v>3255.41</c:v>
                </c:pt>
                <c:pt idx="916">
                  <c:v>3255.41</c:v>
                </c:pt>
                <c:pt idx="917">
                  <c:v>3255.41</c:v>
                </c:pt>
                <c:pt idx="918">
                  <c:v>3255.41</c:v>
                </c:pt>
                <c:pt idx="919">
                  <c:v>3255.41</c:v>
                </c:pt>
                <c:pt idx="920">
                  <c:v>3255.41</c:v>
                </c:pt>
                <c:pt idx="921">
                  <c:v>3255.41</c:v>
                </c:pt>
                <c:pt idx="922">
                  <c:v>3255.41</c:v>
                </c:pt>
                <c:pt idx="923">
                  <c:v>3255.41</c:v>
                </c:pt>
                <c:pt idx="924">
                  <c:v>3255.41</c:v>
                </c:pt>
                <c:pt idx="925">
                  <c:v>3264.25</c:v>
                </c:pt>
                <c:pt idx="926">
                  <c:v>3280.52</c:v>
                </c:pt>
                <c:pt idx="927">
                  <c:v>3280.52</c:v>
                </c:pt>
                <c:pt idx="928">
                  <c:v>3290.98</c:v>
                </c:pt>
                <c:pt idx="929">
                  <c:v>3290.98</c:v>
                </c:pt>
                <c:pt idx="930">
                  <c:v>3291.82</c:v>
                </c:pt>
                <c:pt idx="931">
                  <c:v>3317.66</c:v>
                </c:pt>
                <c:pt idx="932">
                  <c:v>3319.79</c:v>
                </c:pt>
                <c:pt idx="933">
                  <c:v>3327.5</c:v>
                </c:pt>
                <c:pt idx="934">
                  <c:v>3327.5</c:v>
                </c:pt>
                <c:pt idx="935">
                  <c:v>3326.44</c:v>
                </c:pt>
                <c:pt idx="936">
                  <c:v>3326.44</c:v>
                </c:pt>
                <c:pt idx="937">
                  <c:v>3326.44</c:v>
                </c:pt>
                <c:pt idx="938">
                  <c:v>3326.44</c:v>
                </c:pt>
                <c:pt idx="939">
                  <c:v>3326.44</c:v>
                </c:pt>
                <c:pt idx="940">
                  <c:v>3101.02</c:v>
                </c:pt>
                <c:pt idx="941">
                  <c:v>3101.02</c:v>
                </c:pt>
                <c:pt idx="942">
                  <c:v>3101.02</c:v>
                </c:pt>
                <c:pt idx="943">
                  <c:v>3101.25</c:v>
                </c:pt>
                <c:pt idx="944">
                  <c:v>3101.25</c:v>
                </c:pt>
                <c:pt idx="945">
                  <c:v>3101.25</c:v>
                </c:pt>
                <c:pt idx="946">
                  <c:v>3100.52</c:v>
                </c:pt>
                <c:pt idx="947">
                  <c:v>3100.52</c:v>
                </c:pt>
                <c:pt idx="948">
                  <c:v>3104.09</c:v>
                </c:pt>
                <c:pt idx="949">
                  <c:v>3104.09</c:v>
                </c:pt>
                <c:pt idx="950">
                  <c:v>3104.09</c:v>
                </c:pt>
                <c:pt idx="951">
                  <c:v>3104.09</c:v>
                </c:pt>
                <c:pt idx="952">
                  <c:v>3104.09</c:v>
                </c:pt>
                <c:pt idx="953">
                  <c:v>3104.09</c:v>
                </c:pt>
                <c:pt idx="954">
                  <c:v>3104.09</c:v>
                </c:pt>
                <c:pt idx="955">
                  <c:v>3104.09</c:v>
                </c:pt>
                <c:pt idx="956">
                  <c:v>3104.09</c:v>
                </c:pt>
                <c:pt idx="957">
                  <c:v>3104.09</c:v>
                </c:pt>
                <c:pt idx="958">
                  <c:v>3104.09</c:v>
                </c:pt>
                <c:pt idx="959">
                  <c:v>3112.95</c:v>
                </c:pt>
                <c:pt idx="960">
                  <c:v>3117.05</c:v>
                </c:pt>
                <c:pt idx="961">
                  <c:v>3117.05</c:v>
                </c:pt>
                <c:pt idx="962">
                  <c:v>3117.05</c:v>
                </c:pt>
                <c:pt idx="963">
                  <c:v>3117.05</c:v>
                </c:pt>
                <c:pt idx="964">
                  <c:v>3117.05</c:v>
                </c:pt>
                <c:pt idx="965">
                  <c:v>3117.05</c:v>
                </c:pt>
                <c:pt idx="966">
                  <c:v>3117.05</c:v>
                </c:pt>
                <c:pt idx="967">
                  <c:v>3117.05</c:v>
                </c:pt>
                <c:pt idx="968">
                  <c:v>3117.05</c:v>
                </c:pt>
                <c:pt idx="969">
                  <c:v>3117.05</c:v>
                </c:pt>
                <c:pt idx="970">
                  <c:v>3117.05</c:v>
                </c:pt>
                <c:pt idx="971">
                  <c:v>3117.05</c:v>
                </c:pt>
                <c:pt idx="972">
                  <c:v>3119.37</c:v>
                </c:pt>
                <c:pt idx="973">
                  <c:v>3119.37</c:v>
                </c:pt>
                <c:pt idx="974">
                  <c:v>3119.37</c:v>
                </c:pt>
                <c:pt idx="975">
                  <c:v>3119.37</c:v>
                </c:pt>
                <c:pt idx="976">
                  <c:v>3119.37</c:v>
                </c:pt>
                <c:pt idx="977">
                  <c:v>3119.37</c:v>
                </c:pt>
                <c:pt idx="978">
                  <c:v>3119.37</c:v>
                </c:pt>
                <c:pt idx="979">
                  <c:v>3119.37</c:v>
                </c:pt>
                <c:pt idx="980">
                  <c:v>3119.37</c:v>
                </c:pt>
                <c:pt idx="981">
                  <c:v>3119.37</c:v>
                </c:pt>
                <c:pt idx="982">
                  <c:v>3119.37</c:v>
                </c:pt>
                <c:pt idx="983">
                  <c:v>3119.37</c:v>
                </c:pt>
                <c:pt idx="984">
                  <c:v>3096.86</c:v>
                </c:pt>
                <c:pt idx="985">
                  <c:v>3096.86</c:v>
                </c:pt>
                <c:pt idx="986">
                  <c:v>3087.27</c:v>
                </c:pt>
                <c:pt idx="987">
                  <c:v>3077.55</c:v>
                </c:pt>
                <c:pt idx="988">
                  <c:v>3068.04</c:v>
                </c:pt>
                <c:pt idx="989">
                  <c:v>3064.59</c:v>
                </c:pt>
                <c:pt idx="990">
                  <c:v>3064.59</c:v>
                </c:pt>
                <c:pt idx="991">
                  <c:v>3064.59</c:v>
                </c:pt>
                <c:pt idx="992">
                  <c:v>3064.59</c:v>
                </c:pt>
                <c:pt idx="993">
                  <c:v>3064.59</c:v>
                </c:pt>
                <c:pt idx="994">
                  <c:v>3064.59</c:v>
                </c:pt>
                <c:pt idx="995">
                  <c:v>3064.59</c:v>
                </c:pt>
                <c:pt idx="996">
                  <c:v>2971.76</c:v>
                </c:pt>
                <c:pt idx="997">
                  <c:v>2971.76</c:v>
                </c:pt>
                <c:pt idx="998">
                  <c:v>2971.76</c:v>
                </c:pt>
                <c:pt idx="999">
                  <c:v>2971.76</c:v>
                </c:pt>
                <c:pt idx="1000">
                  <c:v>2971.76</c:v>
                </c:pt>
                <c:pt idx="1001">
                  <c:v>2971.76</c:v>
                </c:pt>
                <c:pt idx="1002">
                  <c:v>2971.76</c:v>
                </c:pt>
                <c:pt idx="1003">
                  <c:v>2971.76</c:v>
                </c:pt>
                <c:pt idx="1004">
                  <c:v>2971.76</c:v>
                </c:pt>
                <c:pt idx="1005">
                  <c:v>2971.76</c:v>
                </c:pt>
                <c:pt idx="1006">
                  <c:v>2971.76</c:v>
                </c:pt>
                <c:pt idx="1007">
                  <c:v>2971.76</c:v>
                </c:pt>
                <c:pt idx="1008">
                  <c:v>2905.11</c:v>
                </c:pt>
                <c:pt idx="1009">
                  <c:v>2905.11</c:v>
                </c:pt>
                <c:pt idx="1010">
                  <c:v>2905.11</c:v>
                </c:pt>
                <c:pt idx="1011">
                  <c:v>2922.03</c:v>
                </c:pt>
                <c:pt idx="1012">
                  <c:v>2914.83</c:v>
                </c:pt>
                <c:pt idx="1013">
                  <c:v>3169.48</c:v>
                </c:pt>
                <c:pt idx="1014">
                  <c:v>3167.31</c:v>
                </c:pt>
                <c:pt idx="1015">
                  <c:v>3165.42</c:v>
                </c:pt>
                <c:pt idx="1016">
                  <c:v>3166.51</c:v>
                </c:pt>
                <c:pt idx="1017">
                  <c:v>3167.86</c:v>
                </c:pt>
                <c:pt idx="1018">
                  <c:v>3149.59</c:v>
                </c:pt>
                <c:pt idx="1019">
                  <c:v>3138.35</c:v>
                </c:pt>
                <c:pt idx="1020">
                  <c:v>3118.62</c:v>
                </c:pt>
                <c:pt idx="1021">
                  <c:v>2895.27</c:v>
                </c:pt>
                <c:pt idx="1022">
                  <c:v>2901.46</c:v>
                </c:pt>
                <c:pt idx="1023">
                  <c:v>2901.31</c:v>
                </c:pt>
                <c:pt idx="1024">
                  <c:v>2900.44</c:v>
                </c:pt>
                <c:pt idx="1025">
                  <c:v>2899.8</c:v>
                </c:pt>
                <c:pt idx="1026">
                  <c:v>2899.4</c:v>
                </c:pt>
                <c:pt idx="1027">
                  <c:v>2899.24</c:v>
                </c:pt>
                <c:pt idx="1028">
                  <c:v>2899.32</c:v>
                </c:pt>
                <c:pt idx="1029">
                  <c:v>2899.96</c:v>
                </c:pt>
                <c:pt idx="1030">
                  <c:v>2900.83</c:v>
                </c:pt>
                <c:pt idx="1031">
                  <c:v>2901.92</c:v>
                </c:pt>
                <c:pt idx="1032">
                  <c:v>2903.24</c:v>
                </c:pt>
                <c:pt idx="1033">
                  <c:v>2904.77</c:v>
                </c:pt>
                <c:pt idx="1034">
                  <c:v>2908.59</c:v>
                </c:pt>
                <c:pt idx="1035">
                  <c:v>2910.19</c:v>
                </c:pt>
                <c:pt idx="1036">
                  <c:v>2911.99</c:v>
                </c:pt>
                <c:pt idx="1037">
                  <c:v>2914</c:v>
                </c:pt>
                <c:pt idx="1038">
                  <c:v>2916.21</c:v>
                </c:pt>
                <c:pt idx="1039">
                  <c:v>2918.63</c:v>
                </c:pt>
                <c:pt idx="1040">
                  <c:v>2921.25</c:v>
                </c:pt>
                <c:pt idx="1041">
                  <c:v>2924.05</c:v>
                </c:pt>
                <c:pt idx="1042">
                  <c:v>2927.05</c:v>
                </c:pt>
                <c:pt idx="1043">
                  <c:v>2930.24</c:v>
                </c:pt>
                <c:pt idx="1044">
                  <c:v>2933.61</c:v>
                </c:pt>
                <c:pt idx="1045">
                  <c:v>2937.15</c:v>
                </c:pt>
                <c:pt idx="1046">
                  <c:v>2940.88</c:v>
                </c:pt>
                <c:pt idx="1047">
                  <c:v>2941.86</c:v>
                </c:pt>
                <c:pt idx="1048">
                  <c:v>2945.2</c:v>
                </c:pt>
                <c:pt idx="1049">
                  <c:v>2948.72</c:v>
                </c:pt>
                <c:pt idx="1050">
                  <c:v>2952.4</c:v>
                </c:pt>
                <c:pt idx="1051">
                  <c:v>2956.24</c:v>
                </c:pt>
                <c:pt idx="1052">
                  <c:v>2960.2</c:v>
                </c:pt>
                <c:pt idx="1053">
                  <c:v>2964.75</c:v>
                </c:pt>
                <c:pt idx="1054">
                  <c:v>2969.71</c:v>
                </c:pt>
                <c:pt idx="1055">
                  <c:v>2974.78</c:v>
                </c:pt>
                <c:pt idx="1056">
                  <c:v>2979.72</c:v>
                </c:pt>
                <c:pt idx="1057">
                  <c:v>2985.03</c:v>
                </c:pt>
                <c:pt idx="1058">
                  <c:v>2987.8</c:v>
                </c:pt>
                <c:pt idx="1059">
                  <c:v>2993.32</c:v>
                </c:pt>
                <c:pt idx="1060">
                  <c:v>2999.22</c:v>
                </c:pt>
                <c:pt idx="1061">
                  <c:v>3005.19</c:v>
                </c:pt>
                <c:pt idx="1062">
                  <c:v>3008.38</c:v>
                </c:pt>
                <c:pt idx="1063">
                  <c:v>3014.5</c:v>
                </c:pt>
                <c:pt idx="1064">
                  <c:v>3019.36</c:v>
                </c:pt>
                <c:pt idx="1065">
                  <c:v>3022.36</c:v>
                </c:pt>
                <c:pt idx="1066">
                  <c:v>3024.05</c:v>
                </c:pt>
                <c:pt idx="1067">
                  <c:v>3029.28</c:v>
                </c:pt>
                <c:pt idx="1068">
                  <c:v>3035.85</c:v>
                </c:pt>
                <c:pt idx="1069">
                  <c:v>3042.57</c:v>
                </c:pt>
                <c:pt idx="1070">
                  <c:v>3049.28</c:v>
                </c:pt>
                <c:pt idx="1071">
                  <c:v>3055.95</c:v>
                </c:pt>
                <c:pt idx="1072">
                  <c:v>3061.85</c:v>
                </c:pt>
                <c:pt idx="1073">
                  <c:v>3067.7</c:v>
                </c:pt>
                <c:pt idx="1074">
                  <c:v>3073.45</c:v>
                </c:pt>
                <c:pt idx="1075">
                  <c:v>3079.12</c:v>
                </c:pt>
                <c:pt idx="1076">
                  <c:v>3084.7</c:v>
                </c:pt>
                <c:pt idx="1077">
                  <c:v>3090.15</c:v>
                </c:pt>
                <c:pt idx="1078">
                  <c:v>3095.48</c:v>
                </c:pt>
                <c:pt idx="1079">
                  <c:v>3099.98</c:v>
                </c:pt>
                <c:pt idx="1080">
                  <c:v>3099.98</c:v>
                </c:pt>
                <c:pt idx="1081">
                  <c:v>3099.98</c:v>
                </c:pt>
                <c:pt idx="1082">
                  <c:v>3099.98</c:v>
                </c:pt>
                <c:pt idx="1083">
                  <c:v>3105.31</c:v>
                </c:pt>
                <c:pt idx="1084">
                  <c:v>3105.31</c:v>
                </c:pt>
                <c:pt idx="1085">
                  <c:v>3105.31</c:v>
                </c:pt>
                <c:pt idx="1086">
                  <c:v>3048.44</c:v>
                </c:pt>
                <c:pt idx="1087">
                  <c:v>3048.44</c:v>
                </c:pt>
                <c:pt idx="1088">
                  <c:v>3048.44</c:v>
                </c:pt>
                <c:pt idx="1089">
                  <c:v>3048.44</c:v>
                </c:pt>
                <c:pt idx="1090">
                  <c:v>3048.44</c:v>
                </c:pt>
                <c:pt idx="1091">
                  <c:v>3048.44</c:v>
                </c:pt>
                <c:pt idx="1092">
                  <c:v>3048.44</c:v>
                </c:pt>
                <c:pt idx="1093">
                  <c:v>3048.44</c:v>
                </c:pt>
                <c:pt idx="1094">
                  <c:v>3048.44</c:v>
                </c:pt>
                <c:pt idx="1095">
                  <c:v>3048.44</c:v>
                </c:pt>
                <c:pt idx="1096">
                  <c:v>3048.44</c:v>
                </c:pt>
                <c:pt idx="1097">
                  <c:v>3048.44</c:v>
                </c:pt>
                <c:pt idx="1098">
                  <c:v>3048.44</c:v>
                </c:pt>
                <c:pt idx="1099">
                  <c:v>3048.44</c:v>
                </c:pt>
                <c:pt idx="1100">
                  <c:v>3048.44</c:v>
                </c:pt>
                <c:pt idx="1101">
                  <c:v>3048.44</c:v>
                </c:pt>
                <c:pt idx="1102">
                  <c:v>3048.44</c:v>
                </c:pt>
                <c:pt idx="1103">
                  <c:v>3048.44</c:v>
                </c:pt>
                <c:pt idx="1104">
                  <c:v>3048.63</c:v>
                </c:pt>
                <c:pt idx="1105">
                  <c:v>3048.63</c:v>
                </c:pt>
                <c:pt idx="1106">
                  <c:v>3048.63</c:v>
                </c:pt>
                <c:pt idx="1107">
                  <c:v>3048.63</c:v>
                </c:pt>
                <c:pt idx="1108">
                  <c:v>3048.63</c:v>
                </c:pt>
                <c:pt idx="1109">
                  <c:v>3048.63</c:v>
                </c:pt>
                <c:pt idx="1110">
                  <c:v>3048.63</c:v>
                </c:pt>
                <c:pt idx="1111">
                  <c:v>3048.63</c:v>
                </c:pt>
                <c:pt idx="1112">
                  <c:v>3048.63</c:v>
                </c:pt>
                <c:pt idx="1113">
                  <c:v>3048.63</c:v>
                </c:pt>
                <c:pt idx="1114">
                  <c:v>3048.63</c:v>
                </c:pt>
                <c:pt idx="1115">
                  <c:v>3048.63</c:v>
                </c:pt>
                <c:pt idx="1116">
                  <c:v>3055.11</c:v>
                </c:pt>
                <c:pt idx="1117">
                  <c:v>3055.11</c:v>
                </c:pt>
                <c:pt idx="1118">
                  <c:v>3055.11</c:v>
                </c:pt>
                <c:pt idx="1119">
                  <c:v>3055.11</c:v>
                </c:pt>
                <c:pt idx="1120">
                  <c:v>3055.11</c:v>
                </c:pt>
                <c:pt idx="1121">
                  <c:v>3055.11</c:v>
                </c:pt>
                <c:pt idx="1122">
                  <c:v>3055.11</c:v>
                </c:pt>
                <c:pt idx="1123">
                  <c:v>3055.11</c:v>
                </c:pt>
                <c:pt idx="1124">
                  <c:v>3055.11</c:v>
                </c:pt>
                <c:pt idx="1125">
                  <c:v>3055.11</c:v>
                </c:pt>
                <c:pt idx="1126">
                  <c:v>3055.11</c:v>
                </c:pt>
                <c:pt idx="1127">
                  <c:v>3055.11</c:v>
                </c:pt>
                <c:pt idx="1128">
                  <c:v>3056.4</c:v>
                </c:pt>
                <c:pt idx="1129">
                  <c:v>3056.4</c:v>
                </c:pt>
                <c:pt idx="1130">
                  <c:v>3056.4</c:v>
                </c:pt>
                <c:pt idx="1131">
                  <c:v>3056.4</c:v>
                </c:pt>
                <c:pt idx="1132">
                  <c:v>3056.4</c:v>
                </c:pt>
                <c:pt idx="1133">
                  <c:v>3141.44</c:v>
                </c:pt>
                <c:pt idx="1134">
                  <c:v>3141.44</c:v>
                </c:pt>
                <c:pt idx="1135">
                  <c:v>3141.44</c:v>
                </c:pt>
                <c:pt idx="1136">
                  <c:v>3141.44</c:v>
                </c:pt>
                <c:pt idx="1137">
                  <c:v>3141.44</c:v>
                </c:pt>
                <c:pt idx="1138">
                  <c:v>3141.44</c:v>
                </c:pt>
                <c:pt idx="1139">
                  <c:v>3141.44</c:v>
                </c:pt>
                <c:pt idx="1140">
                  <c:v>3141.44</c:v>
                </c:pt>
                <c:pt idx="1141">
                  <c:v>3141.44</c:v>
                </c:pt>
                <c:pt idx="1142">
                  <c:v>3141.44</c:v>
                </c:pt>
                <c:pt idx="1143">
                  <c:v>3141.44</c:v>
                </c:pt>
                <c:pt idx="1144">
                  <c:v>3080.97</c:v>
                </c:pt>
                <c:pt idx="1145">
                  <c:v>3080.97</c:v>
                </c:pt>
                <c:pt idx="1146">
                  <c:v>3080.97</c:v>
                </c:pt>
                <c:pt idx="1147">
                  <c:v>3080.97</c:v>
                </c:pt>
                <c:pt idx="1148">
                  <c:v>3080.97</c:v>
                </c:pt>
                <c:pt idx="1149">
                  <c:v>3080.97</c:v>
                </c:pt>
                <c:pt idx="1150">
                  <c:v>3089.06</c:v>
                </c:pt>
                <c:pt idx="1151">
                  <c:v>3089.06</c:v>
                </c:pt>
                <c:pt idx="1152">
                  <c:v>3089.06</c:v>
                </c:pt>
                <c:pt idx="1153">
                  <c:v>3089.06</c:v>
                </c:pt>
                <c:pt idx="1154">
                  <c:v>3089.06</c:v>
                </c:pt>
                <c:pt idx="1155">
                  <c:v>3089.06</c:v>
                </c:pt>
                <c:pt idx="1156">
                  <c:v>3129.13</c:v>
                </c:pt>
                <c:pt idx="1157">
                  <c:v>3129.13</c:v>
                </c:pt>
                <c:pt idx="1158">
                  <c:v>3129.13</c:v>
                </c:pt>
                <c:pt idx="1159">
                  <c:v>3129.13</c:v>
                </c:pt>
                <c:pt idx="1160">
                  <c:v>3129.13</c:v>
                </c:pt>
                <c:pt idx="1161">
                  <c:v>3129.13</c:v>
                </c:pt>
                <c:pt idx="1162">
                  <c:v>3129.13</c:v>
                </c:pt>
                <c:pt idx="1163">
                  <c:v>3129.13</c:v>
                </c:pt>
                <c:pt idx="1164">
                  <c:v>3129.13</c:v>
                </c:pt>
                <c:pt idx="1165">
                  <c:v>3125.36</c:v>
                </c:pt>
                <c:pt idx="1166">
                  <c:v>3121.57</c:v>
                </c:pt>
                <c:pt idx="1167">
                  <c:v>3117.78</c:v>
                </c:pt>
                <c:pt idx="1168">
                  <c:v>3117.78</c:v>
                </c:pt>
                <c:pt idx="1169">
                  <c:v>3117.78</c:v>
                </c:pt>
                <c:pt idx="1170">
                  <c:v>3117.78</c:v>
                </c:pt>
                <c:pt idx="1171">
                  <c:v>3113.99</c:v>
                </c:pt>
                <c:pt idx="1172">
                  <c:v>3110.19</c:v>
                </c:pt>
                <c:pt idx="1173">
                  <c:v>3106.38</c:v>
                </c:pt>
                <c:pt idx="1174">
                  <c:v>3106.38</c:v>
                </c:pt>
                <c:pt idx="1175">
                  <c:v>3106.38</c:v>
                </c:pt>
                <c:pt idx="1176">
                  <c:v>3102.56</c:v>
                </c:pt>
                <c:pt idx="1177">
                  <c:v>3098.74</c:v>
                </c:pt>
                <c:pt idx="1178">
                  <c:v>3309.78</c:v>
                </c:pt>
                <c:pt idx="1179">
                  <c:v>3309.78</c:v>
                </c:pt>
                <c:pt idx="1180">
                  <c:v>3259.69</c:v>
                </c:pt>
                <c:pt idx="1181">
                  <c:v>3259.69</c:v>
                </c:pt>
                <c:pt idx="1182">
                  <c:v>3259.69</c:v>
                </c:pt>
                <c:pt idx="1183">
                  <c:v>3259.69</c:v>
                </c:pt>
                <c:pt idx="1184">
                  <c:v>3050.07</c:v>
                </c:pt>
                <c:pt idx="1185">
                  <c:v>3050.07</c:v>
                </c:pt>
                <c:pt idx="1186">
                  <c:v>3270.82</c:v>
                </c:pt>
                <c:pt idx="1187">
                  <c:v>3270.82</c:v>
                </c:pt>
                <c:pt idx="1188">
                  <c:v>3270.82</c:v>
                </c:pt>
                <c:pt idx="1189">
                  <c:v>3327.94</c:v>
                </c:pt>
                <c:pt idx="1190">
                  <c:v>3327.94</c:v>
                </c:pt>
                <c:pt idx="1191">
                  <c:v>3327.94</c:v>
                </c:pt>
                <c:pt idx="1192">
                  <c:v>3327.94</c:v>
                </c:pt>
                <c:pt idx="1193">
                  <c:v>3331.1</c:v>
                </c:pt>
                <c:pt idx="1194">
                  <c:v>3362.43</c:v>
                </c:pt>
                <c:pt idx="1195">
                  <c:v>3368.11</c:v>
                </c:pt>
                <c:pt idx="1196">
                  <c:v>3370.56</c:v>
                </c:pt>
                <c:pt idx="1197">
                  <c:v>3373</c:v>
                </c:pt>
                <c:pt idx="1198">
                  <c:v>3376.49</c:v>
                </c:pt>
                <c:pt idx="1199">
                  <c:v>3378.77</c:v>
                </c:pt>
                <c:pt idx="1200">
                  <c:v>3381.04</c:v>
                </c:pt>
                <c:pt idx="1201">
                  <c:v>3402.63</c:v>
                </c:pt>
                <c:pt idx="1202">
                  <c:v>3450.49</c:v>
                </c:pt>
                <c:pt idx="1203">
                  <c:v>3451.64</c:v>
                </c:pt>
                <c:pt idx="1204">
                  <c:v>3449.81</c:v>
                </c:pt>
                <c:pt idx="1205">
                  <c:v>3444.27</c:v>
                </c:pt>
                <c:pt idx="1206">
                  <c:v>3430.92</c:v>
                </c:pt>
                <c:pt idx="1207">
                  <c:v>3425.42</c:v>
                </c:pt>
                <c:pt idx="1208">
                  <c:v>3418.56</c:v>
                </c:pt>
                <c:pt idx="1209">
                  <c:v>3416.28</c:v>
                </c:pt>
                <c:pt idx="1210">
                  <c:v>3416.28</c:v>
                </c:pt>
                <c:pt idx="1211">
                  <c:v>3416.28</c:v>
                </c:pt>
                <c:pt idx="1212">
                  <c:v>3416.28</c:v>
                </c:pt>
                <c:pt idx="1213">
                  <c:v>3416.28</c:v>
                </c:pt>
                <c:pt idx="1214">
                  <c:v>3416.28</c:v>
                </c:pt>
                <c:pt idx="1215">
                  <c:v>3416.28</c:v>
                </c:pt>
                <c:pt idx="1216">
                  <c:v>3416.28</c:v>
                </c:pt>
                <c:pt idx="1217">
                  <c:v>3426.22</c:v>
                </c:pt>
                <c:pt idx="1218">
                  <c:v>3429.07</c:v>
                </c:pt>
                <c:pt idx="1219">
                  <c:v>3429.07</c:v>
                </c:pt>
                <c:pt idx="1220">
                  <c:v>3429.19</c:v>
                </c:pt>
                <c:pt idx="1221">
                  <c:v>3429.96</c:v>
                </c:pt>
                <c:pt idx="1222">
                  <c:v>3436.02</c:v>
                </c:pt>
                <c:pt idx="1223">
                  <c:v>3445.54</c:v>
                </c:pt>
                <c:pt idx="1224">
                  <c:v>3446.19</c:v>
                </c:pt>
                <c:pt idx="1225">
                  <c:v>3446.84</c:v>
                </c:pt>
                <c:pt idx="1226">
                  <c:v>3446.84</c:v>
                </c:pt>
                <c:pt idx="1227">
                  <c:v>3435.64</c:v>
                </c:pt>
                <c:pt idx="1228">
                  <c:v>3406.39</c:v>
                </c:pt>
                <c:pt idx="1229">
                  <c:v>3397.44</c:v>
                </c:pt>
                <c:pt idx="1230">
                  <c:v>3397.44</c:v>
                </c:pt>
                <c:pt idx="1231">
                  <c:v>3397.44</c:v>
                </c:pt>
                <c:pt idx="1232">
                  <c:v>3397.44</c:v>
                </c:pt>
                <c:pt idx="1233">
                  <c:v>3397.44</c:v>
                </c:pt>
                <c:pt idx="1234">
                  <c:v>3397.44</c:v>
                </c:pt>
                <c:pt idx="1235">
                  <c:v>3397.44</c:v>
                </c:pt>
                <c:pt idx="1236">
                  <c:v>3379.48</c:v>
                </c:pt>
                <c:pt idx="1237">
                  <c:v>3370.45</c:v>
                </c:pt>
                <c:pt idx="1238">
                  <c:v>3360.26</c:v>
                </c:pt>
                <c:pt idx="1239">
                  <c:v>3066.73</c:v>
                </c:pt>
                <c:pt idx="1240">
                  <c:v>3062.65</c:v>
                </c:pt>
                <c:pt idx="1241">
                  <c:v>3061.63</c:v>
                </c:pt>
                <c:pt idx="1242">
                  <c:v>3058.56</c:v>
                </c:pt>
                <c:pt idx="1243">
                  <c:v>3058.56</c:v>
                </c:pt>
                <c:pt idx="1244">
                  <c:v>3058.56</c:v>
                </c:pt>
                <c:pt idx="1245">
                  <c:v>3351.16</c:v>
                </c:pt>
                <c:pt idx="1246">
                  <c:v>3351.16</c:v>
                </c:pt>
                <c:pt idx="1247">
                  <c:v>3351.16</c:v>
                </c:pt>
                <c:pt idx="1248">
                  <c:v>3351.16</c:v>
                </c:pt>
                <c:pt idx="1249">
                  <c:v>3351.16</c:v>
                </c:pt>
                <c:pt idx="1250">
                  <c:v>3351.16</c:v>
                </c:pt>
                <c:pt idx="1251">
                  <c:v>3058.56</c:v>
                </c:pt>
                <c:pt idx="1252">
                  <c:v>3055.77</c:v>
                </c:pt>
                <c:pt idx="1253">
                  <c:v>3055.77</c:v>
                </c:pt>
                <c:pt idx="1254">
                  <c:v>3055.77</c:v>
                </c:pt>
                <c:pt idx="1255">
                  <c:v>3055.77</c:v>
                </c:pt>
                <c:pt idx="1256">
                  <c:v>3055.77</c:v>
                </c:pt>
                <c:pt idx="1257">
                  <c:v>3088.12</c:v>
                </c:pt>
                <c:pt idx="1258">
                  <c:v>3091.84</c:v>
                </c:pt>
                <c:pt idx="1259">
                  <c:v>3091.84</c:v>
                </c:pt>
                <c:pt idx="1260">
                  <c:v>3091.84</c:v>
                </c:pt>
                <c:pt idx="1261">
                  <c:v>3091.84</c:v>
                </c:pt>
                <c:pt idx="1262">
                  <c:v>3368.06</c:v>
                </c:pt>
                <c:pt idx="1263">
                  <c:v>3368.06</c:v>
                </c:pt>
                <c:pt idx="1264">
                  <c:v>3368.06</c:v>
                </c:pt>
                <c:pt idx="1265">
                  <c:v>3368.06</c:v>
                </c:pt>
                <c:pt idx="1266">
                  <c:v>3368.06</c:v>
                </c:pt>
                <c:pt idx="1267">
                  <c:v>3365.76</c:v>
                </c:pt>
                <c:pt idx="1268">
                  <c:v>3365.76</c:v>
                </c:pt>
                <c:pt idx="1269">
                  <c:v>3365.76</c:v>
                </c:pt>
                <c:pt idx="1270">
                  <c:v>3365.76</c:v>
                </c:pt>
                <c:pt idx="1271">
                  <c:v>3107.31</c:v>
                </c:pt>
                <c:pt idx="1272">
                  <c:v>3365.76</c:v>
                </c:pt>
                <c:pt idx="1273">
                  <c:v>3364.86</c:v>
                </c:pt>
                <c:pt idx="1274">
                  <c:v>3363.35</c:v>
                </c:pt>
                <c:pt idx="1275">
                  <c:v>3364.11</c:v>
                </c:pt>
                <c:pt idx="1276">
                  <c:v>3369.22</c:v>
                </c:pt>
                <c:pt idx="1277">
                  <c:v>3385.05</c:v>
                </c:pt>
                <c:pt idx="1278">
                  <c:v>3415.7</c:v>
                </c:pt>
                <c:pt idx="1279">
                  <c:v>3422.84</c:v>
                </c:pt>
                <c:pt idx="1280">
                  <c:v>3030.92</c:v>
                </c:pt>
                <c:pt idx="1281">
                  <c:v>3003.49</c:v>
                </c:pt>
                <c:pt idx="1282">
                  <c:v>2990.07</c:v>
                </c:pt>
                <c:pt idx="1283">
                  <c:v>2982.3</c:v>
                </c:pt>
                <c:pt idx="1284">
                  <c:v>2974.77</c:v>
                </c:pt>
                <c:pt idx="1285">
                  <c:v>2967.45</c:v>
                </c:pt>
                <c:pt idx="1286">
                  <c:v>2960.42</c:v>
                </c:pt>
                <c:pt idx="1287">
                  <c:v>2953.6</c:v>
                </c:pt>
                <c:pt idx="1288">
                  <c:v>2947.03</c:v>
                </c:pt>
                <c:pt idx="1289">
                  <c:v>2940.71</c:v>
                </c:pt>
                <c:pt idx="1290">
                  <c:v>2934.42</c:v>
                </c:pt>
                <c:pt idx="1291">
                  <c:v>2926.24</c:v>
                </c:pt>
                <c:pt idx="1292">
                  <c:v>2907.56</c:v>
                </c:pt>
                <c:pt idx="1293">
                  <c:v>2901.96</c:v>
                </c:pt>
                <c:pt idx="1294">
                  <c:v>2873.32</c:v>
                </c:pt>
                <c:pt idx="1295">
                  <c:v>2873.32</c:v>
                </c:pt>
                <c:pt idx="1296">
                  <c:v>2798.96</c:v>
                </c:pt>
                <c:pt idx="1297">
                  <c:v>2798.96</c:v>
                </c:pt>
                <c:pt idx="1298">
                  <c:v>2798.96</c:v>
                </c:pt>
                <c:pt idx="1299">
                  <c:v>2798.96</c:v>
                </c:pt>
                <c:pt idx="1300">
                  <c:v>2798.96</c:v>
                </c:pt>
                <c:pt idx="1301">
                  <c:v>2798.96</c:v>
                </c:pt>
                <c:pt idx="1302">
                  <c:v>2798.96</c:v>
                </c:pt>
                <c:pt idx="1303">
                  <c:v>2798.96</c:v>
                </c:pt>
                <c:pt idx="1304">
                  <c:v>2798.96</c:v>
                </c:pt>
                <c:pt idx="1305">
                  <c:v>2798.96</c:v>
                </c:pt>
                <c:pt idx="1306">
                  <c:v>2798.96</c:v>
                </c:pt>
                <c:pt idx="1307">
                  <c:v>2798.96</c:v>
                </c:pt>
                <c:pt idx="1308">
                  <c:v>2753.79</c:v>
                </c:pt>
                <c:pt idx="1309">
                  <c:v>2753.79</c:v>
                </c:pt>
                <c:pt idx="1310">
                  <c:v>2753.79</c:v>
                </c:pt>
                <c:pt idx="1311">
                  <c:v>2753.79</c:v>
                </c:pt>
                <c:pt idx="1312">
                  <c:v>2753.79</c:v>
                </c:pt>
                <c:pt idx="1313">
                  <c:v>2753.79</c:v>
                </c:pt>
                <c:pt idx="1314">
                  <c:v>2753.79</c:v>
                </c:pt>
                <c:pt idx="1315">
                  <c:v>2753.79</c:v>
                </c:pt>
                <c:pt idx="1316">
                  <c:v>2753.79</c:v>
                </c:pt>
                <c:pt idx="1317">
                  <c:v>2753.79</c:v>
                </c:pt>
                <c:pt idx="1318">
                  <c:v>2753.79</c:v>
                </c:pt>
                <c:pt idx="1319">
                  <c:v>2753.79</c:v>
                </c:pt>
                <c:pt idx="1320">
                  <c:v>2748.99</c:v>
                </c:pt>
                <c:pt idx="1321">
                  <c:v>2748.99</c:v>
                </c:pt>
                <c:pt idx="1322">
                  <c:v>2748.99</c:v>
                </c:pt>
                <c:pt idx="1323">
                  <c:v>2748.99</c:v>
                </c:pt>
                <c:pt idx="1324">
                  <c:v>2982.16</c:v>
                </c:pt>
                <c:pt idx="1325">
                  <c:v>3355.03</c:v>
                </c:pt>
                <c:pt idx="1326">
                  <c:v>3356.78</c:v>
                </c:pt>
                <c:pt idx="1327">
                  <c:v>3358.4</c:v>
                </c:pt>
                <c:pt idx="1328">
                  <c:v>3359.89</c:v>
                </c:pt>
                <c:pt idx="1329">
                  <c:v>3361.24</c:v>
                </c:pt>
                <c:pt idx="1330">
                  <c:v>3362.44</c:v>
                </c:pt>
                <c:pt idx="1331">
                  <c:v>3363.47</c:v>
                </c:pt>
                <c:pt idx="1332">
                  <c:v>3364.33</c:v>
                </c:pt>
                <c:pt idx="1333">
                  <c:v>3366.94</c:v>
                </c:pt>
                <c:pt idx="1334">
                  <c:v>3369.38</c:v>
                </c:pt>
                <c:pt idx="1335">
                  <c:v>3374.66</c:v>
                </c:pt>
                <c:pt idx="1336">
                  <c:v>3377.75</c:v>
                </c:pt>
                <c:pt idx="1337">
                  <c:v>3380.69</c:v>
                </c:pt>
                <c:pt idx="1338">
                  <c:v>3383.47</c:v>
                </c:pt>
                <c:pt idx="1339">
                  <c:v>3387.83</c:v>
                </c:pt>
                <c:pt idx="1340">
                  <c:v>3390.61</c:v>
                </c:pt>
                <c:pt idx="1341">
                  <c:v>3394.77</c:v>
                </c:pt>
                <c:pt idx="1342">
                  <c:v>3395.93</c:v>
                </c:pt>
                <c:pt idx="1343">
                  <c:v>3395.48</c:v>
                </c:pt>
                <c:pt idx="1344">
                  <c:v>3395.02</c:v>
                </c:pt>
                <c:pt idx="1345">
                  <c:v>3394.56</c:v>
                </c:pt>
                <c:pt idx="1346">
                  <c:v>3394.13</c:v>
                </c:pt>
                <c:pt idx="1347">
                  <c:v>3401.08</c:v>
                </c:pt>
                <c:pt idx="1348">
                  <c:v>3414.12</c:v>
                </c:pt>
                <c:pt idx="1349">
                  <c:v>3439.45</c:v>
                </c:pt>
                <c:pt idx="1350">
                  <c:v>3460.98</c:v>
                </c:pt>
                <c:pt idx="1351">
                  <c:v>3460.96</c:v>
                </c:pt>
                <c:pt idx="1352">
                  <c:v>3461.11</c:v>
                </c:pt>
                <c:pt idx="1353">
                  <c:v>3461.54</c:v>
                </c:pt>
                <c:pt idx="1354">
                  <c:v>3473.25</c:v>
                </c:pt>
                <c:pt idx="1355">
                  <c:v>3494.97</c:v>
                </c:pt>
                <c:pt idx="1356">
                  <c:v>3520.56</c:v>
                </c:pt>
                <c:pt idx="1357">
                  <c:v>3555.97</c:v>
                </c:pt>
                <c:pt idx="1358">
                  <c:v>3590.33</c:v>
                </c:pt>
                <c:pt idx="1359">
                  <c:v>3613.33</c:v>
                </c:pt>
                <c:pt idx="1360">
                  <c:v>3621.88</c:v>
                </c:pt>
                <c:pt idx="1361">
                  <c:v>3625.71</c:v>
                </c:pt>
                <c:pt idx="1362">
                  <c:v>3630.66</c:v>
                </c:pt>
                <c:pt idx="1363">
                  <c:v>3629.64</c:v>
                </c:pt>
                <c:pt idx="1364">
                  <c:v>3631.33</c:v>
                </c:pt>
                <c:pt idx="1365">
                  <c:v>3632.74</c:v>
                </c:pt>
                <c:pt idx="1366">
                  <c:v>3633.97</c:v>
                </c:pt>
                <c:pt idx="1367">
                  <c:v>3635.14</c:v>
                </c:pt>
                <c:pt idx="1368">
                  <c:v>3635.92</c:v>
                </c:pt>
                <c:pt idx="1369">
                  <c:v>3636.51</c:v>
                </c:pt>
                <c:pt idx="1370">
                  <c:v>3636.91</c:v>
                </c:pt>
                <c:pt idx="1371">
                  <c:v>3637.15</c:v>
                </c:pt>
                <c:pt idx="1372">
                  <c:v>3637.33</c:v>
                </c:pt>
                <c:pt idx="1373">
                  <c:v>3637.44</c:v>
                </c:pt>
                <c:pt idx="1374">
                  <c:v>3636.67</c:v>
                </c:pt>
                <c:pt idx="1375">
                  <c:v>3636.15</c:v>
                </c:pt>
                <c:pt idx="1376">
                  <c:v>3636.45</c:v>
                </c:pt>
                <c:pt idx="1377">
                  <c:v>3636.75</c:v>
                </c:pt>
                <c:pt idx="1378">
                  <c:v>3067.11</c:v>
                </c:pt>
                <c:pt idx="1379">
                  <c:v>3064.08</c:v>
                </c:pt>
                <c:pt idx="1380">
                  <c:v>3054.33</c:v>
                </c:pt>
                <c:pt idx="1381">
                  <c:v>3037.25</c:v>
                </c:pt>
                <c:pt idx="1382">
                  <c:v>3027.45</c:v>
                </c:pt>
                <c:pt idx="1383">
                  <c:v>3027.87</c:v>
                </c:pt>
                <c:pt idx="1384">
                  <c:v>3028.29</c:v>
                </c:pt>
                <c:pt idx="1385">
                  <c:v>3432.57</c:v>
                </c:pt>
                <c:pt idx="1386">
                  <c:v>3410.75</c:v>
                </c:pt>
                <c:pt idx="1387">
                  <c:v>3397.14</c:v>
                </c:pt>
                <c:pt idx="1388">
                  <c:v>3397.14</c:v>
                </c:pt>
                <c:pt idx="1389">
                  <c:v>3397.14</c:v>
                </c:pt>
                <c:pt idx="1390">
                  <c:v>3397.14</c:v>
                </c:pt>
                <c:pt idx="1391">
                  <c:v>3397.14</c:v>
                </c:pt>
                <c:pt idx="1392">
                  <c:v>3397.14</c:v>
                </c:pt>
                <c:pt idx="1393">
                  <c:v>3397.14</c:v>
                </c:pt>
                <c:pt idx="1394">
                  <c:v>3397.14</c:v>
                </c:pt>
                <c:pt idx="1395">
                  <c:v>3397.14</c:v>
                </c:pt>
                <c:pt idx="1396">
                  <c:v>3397.14</c:v>
                </c:pt>
                <c:pt idx="1397">
                  <c:v>3396.64</c:v>
                </c:pt>
                <c:pt idx="1398">
                  <c:v>3396.14</c:v>
                </c:pt>
                <c:pt idx="1399">
                  <c:v>3395.64</c:v>
                </c:pt>
                <c:pt idx="1400">
                  <c:v>3395.14</c:v>
                </c:pt>
                <c:pt idx="1401">
                  <c:v>3394.63</c:v>
                </c:pt>
                <c:pt idx="1402">
                  <c:v>3394.13</c:v>
                </c:pt>
                <c:pt idx="1403">
                  <c:v>3400.74</c:v>
                </c:pt>
                <c:pt idx="1404">
                  <c:v>3407.43</c:v>
                </c:pt>
                <c:pt idx="1405">
                  <c:v>3414.05</c:v>
                </c:pt>
                <c:pt idx="1406">
                  <c:v>3420.64</c:v>
                </c:pt>
                <c:pt idx="1407">
                  <c:v>3427.17</c:v>
                </c:pt>
                <c:pt idx="1408">
                  <c:v>3528.35</c:v>
                </c:pt>
                <c:pt idx="1409">
                  <c:v>3592.05</c:v>
                </c:pt>
                <c:pt idx="1410">
                  <c:v>3592.05</c:v>
                </c:pt>
                <c:pt idx="1411">
                  <c:v>3592.05</c:v>
                </c:pt>
                <c:pt idx="1412">
                  <c:v>3592.05</c:v>
                </c:pt>
                <c:pt idx="1413">
                  <c:v>3592.05</c:v>
                </c:pt>
                <c:pt idx="1414">
                  <c:v>3592.05</c:v>
                </c:pt>
                <c:pt idx="1415">
                  <c:v>3592.05</c:v>
                </c:pt>
                <c:pt idx="1416">
                  <c:v>3592.05</c:v>
                </c:pt>
                <c:pt idx="1417">
                  <c:v>3592.05</c:v>
                </c:pt>
                <c:pt idx="1418">
                  <c:v>3592.05</c:v>
                </c:pt>
                <c:pt idx="1419">
                  <c:v>3592.05</c:v>
                </c:pt>
                <c:pt idx="1420">
                  <c:v>3592.05</c:v>
                </c:pt>
                <c:pt idx="1421">
                  <c:v>3592.05</c:v>
                </c:pt>
                <c:pt idx="1422">
                  <c:v>3594.52</c:v>
                </c:pt>
                <c:pt idx="1423">
                  <c:v>3604.79</c:v>
                </c:pt>
                <c:pt idx="1424">
                  <c:v>3610.85</c:v>
                </c:pt>
                <c:pt idx="1425">
                  <c:v>3618.02</c:v>
                </c:pt>
                <c:pt idx="1426">
                  <c:v>3620.3</c:v>
                </c:pt>
                <c:pt idx="1427">
                  <c:v>3623.9</c:v>
                </c:pt>
                <c:pt idx="1428">
                  <c:v>3627.98</c:v>
                </c:pt>
                <c:pt idx="1429">
                  <c:v>3621.09</c:v>
                </c:pt>
                <c:pt idx="1430">
                  <c:v>3639.22</c:v>
                </c:pt>
                <c:pt idx="1431">
                  <c:v>3644.3</c:v>
                </c:pt>
                <c:pt idx="1432">
                  <c:v>3638.98</c:v>
                </c:pt>
                <c:pt idx="1433">
                  <c:v>3639.31</c:v>
                </c:pt>
                <c:pt idx="1434">
                  <c:v>3639.31</c:v>
                </c:pt>
                <c:pt idx="1435">
                  <c:v>3639.38</c:v>
                </c:pt>
                <c:pt idx="1436">
                  <c:v>3639.38</c:v>
                </c:pt>
                <c:pt idx="1437">
                  <c:v>3646.88</c:v>
                </c:pt>
                <c:pt idx="1438">
                  <c:v>3662.05</c:v>
                </c:pt>
                <c:pt idx="1439">
                  <c:v>3665.39</c:v>
                </c:pt>
                <c:pt idx="1440">
                  <c:v>3668.08</c:v>
                </c:pt>
                <c:pt idx="1441">
                  <c:v>3664.12</c:v>
                </c:pt>
                <c:pt idx="1442">
                  <c:v>3651.87</c:v>
                </c:pt>
                <c:pt idx="1443">
                  <c:v>3642.1</c:v>
                </c:pt>
                <c:pt idx="1444">
                  <c:v>3641.11</c:v>
                </c:pt>
                <c:pt idx="1445">
                  <c:v>3641.66</c:v>
                </c:pt>
                <c:pt idx="1446">
                  <c:v>3607.16</c:v>
                </c:pt>
                <c:pt idx="1447">
                  <c:v>3566.38</c:v>
                </c:pt>
                <c:pt idx="1448">
                  <c:v>3524.13</c:v>
                </c:pt>
                <c:pt idx="1449">
                  <c:v>3489.21</c:v>
                </c:pt>
                <c:pt idx="1450">
                  <c:v>3476.23</c:v>
                </c:pt>
                <c:pt idx="1451">
                  <c:v>3477.34</c:v>
                </c:pt>
                <c:pt idx="1452">
                  <c:v>3478.45</c:v>
                </c:pt>
                <c:pt idx="1453">
                  <c:v>3479.55</c:v>
                </c:pt>
                <c:pt idx="1454">
                  <c:v>3479.47</c:v>
                </c:pt>
                <c:pt idx="1455">
                  <c:v>3479.47</c:v>
                </c:pt>
                <c:pt idx="1456">
                  <c:v>3477.23</c:v>
                </c:pt>
                <c:pt idx="1457">
                  <c:v>3477.09</c:v>
                </c:pt>
                <c:pt idx="1458">
                  <c:v>3477.09</c:v>
                </c:pt>
                <c:pt idx="1459">
                  <c:v>3477.42</c:v>
                </c:pt>
                <c:pt idx="1460">
                  <c:v>3477.29</c:v>
                </c:pt>
                <c:pt idx="1461">
                  <c:v>3476.2</c:v>
                </c:pt>
                <c:pt idx="1462">
                  <c:v>3475.11</c:v>
                </c:pt>
                <c:pt idx="1463">
                  <c:v>3474.02</c:v>
                </c:pt>
                <c:pt idx="1464">
                  <c:v>3033.67</c:v>
                </c:pt>
                <c:pt idx="1465">
                  <c:v>3033.67</c:v>
                </c:pt>
                <c:pt idx="1466">
                  <c:v>3033.67</c:v>
                </c:pt>
                <c:pt idx="1467">
                  <c:v>3033.67</c:v>
                </c:pt>
                <c:pt idx="1468">
                  <c:v>3033.67</c:v>
                </c:pt>
                <c:pt idx="1469">
                  <c:v>3033.67</c:v>
                </c:pt>
                <c:pt idx="1470">
                  <c:v>3033.67</c:v>
                </c:pt>
                <c:pt idx="1471">
                  <c:v>3033.67</c:v>
                </c:pt>
                <c:pt idx="1472">
                  <c:v>3033.67</c:v>
                </c:pt>
                <c:pt idx="1473">
                  <c:v>3018.84</c:v>
                </c:pt>
                <c:pt idx="1474">
                  <c:v>3018.84</c:v>
                </c:pt>
                <c:pt idx="1475">
                  <c:v>3018.84</c:v>
                </c:pt>
                <c:pt idx="1476">
                  <c:v>3027.44</c:v>
                </c:pt>
                <c:pt idx="1477">
                  <c:v>3027.44</c:v>
                </c:pt>
                <c:pt idx="1478">
                  <c:v>3529.36</c:v>
                </c:pt>
                <c:pt idx="1479">
                  <c:v>3530.76</c:v>
                </c:pt>
                <c:pt idx="1480">
                  <c:v>3530.09</c:v>
                </c:pt>
                <c:pt idx="1481">
                  <c:v>3562.69</c:v>
                </c:pt>
                <c:pt idx="1482">
                  <c:v>3571.84</c:v>
                </c:pt>
                <c:pt idx="1483">
                  <c:v>3570.94</c:v>
                </c:pt>
                <c:pt idx="1484">
                  <c:v>3570.05</c:v>
                </c:pt>
                <c:pt idx="1485">
                  <c:v>3572.79</c:v>
                </c:pt>
                <c:pt idx="1486">
                  <c:v>3570.61</c:v>
                </c:pt>
                <c:pt idx="1487">
                  <c:v>3563.1</c:v>
                </c:pt>
                <c:pt idx="1488">
                  <c:v>3546.37</c:v>
                </c:pt>
                <c:pt idx="1489">
                  <c:v>3542.45</c:v>
                </c:pt>
                <c:pt idx="1490">
                  <c:v>3542.45</c:v>
                </c:pt>
                <c:pt idx="1491">
                  <c:v>3542.45</c:v>
                </c:pt>
                <c:pt idx="1492">
                  <c:v>3540.97</c:v>
                </c:pt>
                <c:pt idx="1493">
                  <c:v>3539.48</c:v>
                </c:pt>
                <c:pt idx="1494">
                  <c:v>3537.99</c:v>
                </c:pt>
                <c:pt idx="1495">
                  <c:v>3538.14</c:v>
                </c:pt>
                <c:pt idx="1496">
                  <c:v>3538.28</c:v>
                </c:pt>
                <c:pt idx="1497">
                  <c:v>3538.42</c:v>
                </c:pt>
                <c:pt idx="1498">
                  <c:v>3538.57</c:v>
                </c:pt>
                <c:pt idx="1499">
                  <c:v>3537.16</c:v>
                </c:pt>
                <c:pt idx="1500">
                  <c:v>3531.06</c:v>
                </c:pt>
                <c:pt idx="1501">
                  <c:v>3505.12</c:v>
                </c:pt>
                <c:pt idx="1502">
                  <c:v>3472.33</c:v>
                </c:pt>
                <c:pt idx="1503">
                  <c:v>3444.98</c:v>
                </c:pt>
                <c:pt idx="1504">
                  <c:v>3429.05</c:v>
                </c:pt>
                <c:pt idx="1505">
                  <c:v>3429.05</c:v>
                </c:pt>
                <c:pt idx="1506">
                  <c:v>3429.05</c:v>
                </c:pt>
                <c:pt idx="1507">
                  <c:v>3424.18</c:v>
                </c:pt>
                <c:pt idx="1508">
                  <c:v>3424.18</c:v>
                </c:pt>
                <c:pt idx="1509">
                  <c:v>3424.18</c:v>
                </c:pt>
                <c:pt idx="1510">
                  <c:v>3424.18</c:v>
                </c:pt>
                <c:pt idx="1511">
                  <c:v>3424.18</c:v>
                </c:pt>
                <c:pt idx="1512">
                  <c:v>3424.18</c:v>
                </c:pt>
                <c:pt idx="1513">
                  <c:v>3424.18</c:v>
                </c:pt>
                <c:pt idx="1514">
                  <c:v>3420.28</c:v>
                </c:pt>
                <c:pt idx="1515">
                  <c:v>3415.07</c:v>
                </c:pt>
                <c:pt idx="1516">
                  <c:v>3406.24</c:v>
                </c:pt>
                <c:pt idx="1517">
                  <c:v>3393.75</c:v>
                </c:pt>
                <c:pt idx="1518">
                  <c:v>3388.02</c:v>
                </c:pt>
                <c:pt idx="1519">
                  <c:v>3374.72</c:v>
                </c:pt>
                <c:pt idx="1520">
                  <c:v>3374.72</c:v>
                </c:pt>
                <c:pt idx="1521">
                  <c:v>3374.72</c:v>
                </c:pt>
                <c:pt idx="1522">
                  <c:v>3374.72</c:v>
                </c:pt>
                <c:pt idx="1523">
                  <c:v>3374.72</c:v>
                </c:pt>
                <c:pt idx="1524">
                  <c:v>3374.72</c:v>
                </c:pt>
                <c:pt idx="1525">
                  <c:v>3355.27</c:v>
                </c:pt>
                <c:pt idx="1526">
                  <c:v>3355.27</c:v>
                </c:pt>
                <c:pt idx="1527">
                  <c:v>3346.72</c:v>
                </c:pt>
                <c:pt idx="1528">
                  <c:v>3343.71</c:v>
                </c:pt>
                <c:pt idx="1529">
                  <c:v>3336.67</c:v>
                </c:pt>
                <c:pt idx="1530">
                  <c:v>3331.42</c:v>
                </c:pt>
                <c:pt idx="1531">
                  <c:v>3330.1</c:v>
                </c:pt>
                <c:pt idx="1532">
                  <c:v>3328.41</c:v>
                </c:pt>
                <c:pt idx="1533">
                  <c:v>3328.41</c:v>
                </c:pt>
                <c:pt idx="1534">
                  <c:v>3324.8</c:v>
                </c:pt>
                <c:pt idx="1535">
                  <c:v>3324.8</c:v>
                </c:pt>
                <c:pt idx="1536">
                  <c:v>3328.41</c:v>
                </c:pt>
                <c:pt idx="1537">
                  <c:v>3328.41</c:v>
                </c:pt>
                <c:pt idx="1538">
                  <c:v>3328.41</c:v>
                </c:pt>
                <c:pt idx="1539">
                  <c:v>3341.57</c:v>
                </c:pt>
                <c:pt idx="1540">
                  <c:v>3341.57</c:v>
                </c:pt>
                <c:pt idx="1541">
                  <c:v>3341.57</c:v>
                </c:pt>
                <c:pt idx="1542">
                  <c:v>3341.57</c:v>
                </c:pt>
                <c:pt idx="1543">
                  <c:v>3341.57</c:v>
                </c:pt>
                <c:pt idx="1544">
                  <c:v>3341.57</c:v>
                </c:pt>
                <c:pt idx="1545">
                  <c:v>3341.57</c:v>
                </c:pt>
                <c:pt idx="1546">
                  <c:v>3341.57</c:v>
                </c:pt>
                <c:pt idx="1547">
                  <c:v>3341.57</c:v>
                </c:pt>
                <c:pt idx="1548">
                  <c:v>3341.57</c:v>
                </c:pt>
                <c:pt idx="1549">
                  <c:v>3364.16</c:v>
                </c:pt>
                <c:pt idx="1550">
                  <c:v>3364.16</c:v>
                </c:pt>
                <c:pt idx="1551">
                  <c:v>3364.16</c:v>
                </c:pt>
                <c:pt idx="1552">
                  <c:v>3364.16</c:v>
                </c:pt>
                <c:pt idx="1553">
                  <c:v>3364.16</c:v>
                </c:pt>
                <c:pt idx="1554">
                  <c:v>3371.45</c:v>
                </c:pt>
                <c:pt idx="1555">
                  <c:v>3384.91</c:v>
                </c:pt>
                <c:pt idx="1556">
                  <c:v>3409.09</c:v>
                </c:pt>
                <c:pt idx="1557">
                  <c:v>3428.06</c:v>
                </c:pt>
                <c:pt idx="1558">
                  <c:v>3419.13</c:v>
                </c:pt>
                <c:pt idx="1559">
                  <c:v>3405.87</c:v>
                </c:pt>
                <c:pt idx="1560">
                  <c:v>3394.68</c:v>
                </c:pt>
                <c:pt idx="1561">
                  <c:v>3390.6</c:v>
                </c:pt>
                <c:pt idx="1562">
                  <c:v>3384.92</c:v>
                </c:pt>
                <c:pt idx="1563">
                  <c:v>3379</c:v>
                </c:pt>
                <c:pt idx="1564">
                  <c:v>3373.92</c:v>
                </c:pt>
                <c:pt idx="1565">
                  <c:v>3369.07</c:v>
                </c:pt>
                <c:pt idx="1566">
                  <c:v>3364.43</c:v>
                </c:pt>
                <c:pt idx="1567">
                  <c:v>3357.96</c:v>
                </c:pt>
                <c:pt idx="1568">
                  <c:v>3348.14</c:v>
                </c:pt>
                <c:pt idx="1569">
                  <c:v>3338.75</c:v>
                </c:pt>
                <c:pt idx="1570">
                  <c:v>3329.66</c:v>
                </c:pt>
                <c:pt idx="1571">
                  <c:v>3320.05</c:v>
                </c:pt>
                <c:pt idx="1572">
                  <c:v>3311.9</c:v>
                </c:pt>
                <c:pt idx="1573">
                  <c:v>3300.35</c:v>
                </c:pt>
                <c:pt idx="1574">
                  <c:v>3291.76</c:v>
                </c:pt>
                <c:pt idx="1575">
                  <c:v>3283.35</c:v>
                </c:pt>
                <c:pt idx="1576">
                  <c:v>3276.12</c:v>
                </c:pt>
                <c:pt idx="1577">
                  <c:v>3269.88</c:v>
                </c:pt>
                <c:pt idx="1578">
                  <c:v>3264.01</c:v>
                </c:pt>
                <c:pt idx="1579">
                  <c:v>3258.49</c:v>
                </c:pt>
                <c:pt idx="1580">
                  <c:v>3253.32</c:v>
                </c:pt>
                <c:pt idx="1581">
                  <c:v>3248.49</c:v>
                </c:pt>
                <c:pt idx="1582">
                  <c:v>3243.99</c:v>
                </c:pt>
                <c:pt idx="1583">
                  <c:v>3235.69</c:v>
                </c:pt>
                <c:pt idx="1584">
                  <c:v>3227.62</c:v>
                </c:pt>
                <c:pt idx="1585">
                  <c:v>3225.05</c:v>
                </c:pt>
                <c:pt idx="1586">
                  <c:v>3235.06</c:v>
                </c:pt>
                <c:pt idx="1587">
                  <c:v>3235.54</c:v>
                </c:pt>
                <c:pt idx="1588">
                  <c:v>3232.9</c:v>
                </c:pt>
                <c:pt idx="1589">
                  <c:v>3230.53</c:v>
                </c:pt>
                <c:pt idx="1590">
                  <c:v>3228.46</c:v>
                </c:pt>
                <c:pt idx="1591">
                  <c:v>3231.43</c:v>
                </c:pt>
                <c:pt idx="1592">
                  <c:v>3229.89</c:v>
                </c:pt>
                <c:pt idx="1593">
                  <c:v>3228.61</c:v>
                </c:pt>
                <c:pt idx="1594">
                  <c:v>3238.74</c:v>
                </c:pt>
                <c:pt idx="1595">
                  <c:v>3240.77</c:v>
                </c:pt>
                <c:pt idx="1596">
                  <c:v>3251.25</c:v>
                </c:pt>
                <c:pt idx="1597">
                  <c:v>3266.02</c:v>
                </c:pt>
                <c:pt idx="1598">
                  <c:v>3284.42</c:v>
                </c:pt>
                <c:pt idx="1599">
                  <c:v>3292.04</c:v>
                </c:pt>
                <c:pt idx="1600">
                  <c:v>3297.45</c:v>
                </c:pt>
                <c:pt idx="1601">
                  <c:v>3302.55</c:v>
                </c:pt>
                <c:pt idx="1602">
                  <c:v>3309.89</c:v>
                </c:pt>
                <c:pt idx="1603">
                  <c:v>3316.94</c:v>
                </c:pt>
                <c:pt idx="1604">
                  <c:v>3320.69</c:v>
                </c:pt>
                <c:pt idx="1605">
                  <c:v>3326.93</c:v>
                </c:pt>
                <c:pt idx="1606">
                  <c:v>3333.84</c:v>
                </c:pt>
                <c:pt idx="1607">
                  <c:v>3342.02</c:v>
                </c:pt>
                <c:pt idx="1608">
                  <c:v>3350.29</c:v>
                </c:pt>
                <c:pt idx="1609">
                  <c:v>3360.74</c:v>
                </c:pt>
                <c:pt idx="1610">
                  <c:v>3374.62</c:v>
                </c:pt>
                <c:pt idx="1611">
                  <c:v>3384.31</c:v>
                </c:pt>
                <c:pt idx="1612">
                  <c:v>3393.57</c:v>
                </c:pt>
                <c:pt idx="1613">
                  <c:v>3407.01</c:v>
                </c:pt>
                <c:pt idx="1614">
                  <c:v>3416.14</c:v>
                </c:pt>
                <c:pt idx="1615">
                  <c:v>3420.49</c:v>
                </c:pt>
                <c:pt idx="1616">
                  <c:v>3423.64</c:v>
                </c:pt>
                <c:pt idx="1617">
                  <c:v>3426.72</c:v>
                </c:pt>
                <c:pt idx="1618">
                  <c:v>3429.91</c:v>
                </c:pt>
                <c:pt idx="1619">
                  <c:v>3433.2</c:v>
                </c:pt>
                <c:pt idx="1620">
                  <c:v>3433.18</c:v>
                </c:pt>
                <c:pt idx="1621">
                  <c:v>3422.11</c:v>
                </c:pt>
                <c:pt idx="1622">
                  <c:v>3419.89</c:v>
                </c:pt>
                <c:pt idx="1623">
                  <c:v>3423.57</c:v>
                </c:pt>
                <c:pt idx="1624">
                  <c:v>3425.94</c:v>
                </c:pt>
                <c:pt idx="1625">
                  <c:v>3427.81</c:v>
                </c:pt>
                <c:pt idx="1626">
                  <c:v>3428.69</c:v>
                </c:pt>
                <c:pt idx="1627">
                  <c:v>3432.64</c:v>
                </c:pt>
                <c:pt idx="1628">
                  <c:v>3436.65</c:v>
                </c:pt>
                <c:pt idx="1629">
                  <c:v>3440.69</c:v>
                </c:pt>
                <c:pt idx="1630">
                  <c:v>3444.77</c:v>
                </c:pt>
                <c:pt idx="1631">
                  <c:v>3448.87</c:v>
                </c:pt>
                <c:pt idx="1632">
                  <c:v>3452.99</c:v>
                </c:pt>
                <c:pt idx="1633">
                  <c:v>3457.11</c:v>
                </c:pt>
                <c:pt idx="1634">
                  <c:v>3461.23</c:v>
                </c:pt>
                <c:pt idx="1635">
                  <c:v>3471.88</c:v>
                </c:pt>
                <c:pt idx="1636">
                  <c:v>3489.12</c:v>
                </c:pt>
                <c:pt idx="1637">
                  <c:v>3511.59</c:v>
                </c:pt>
                <c:pt idx="1638">
                  <c:v>3537.85</c:v>
                </c:pt>
                <c:pt idx="1639">
                  <c:v>3548.02</c:v>
                </c:pt>
                <c:pt idx="1640">
                  <c:v>3552.8</c:v>
                </c:pt>
                <c:pt idx="1641">
                  <c:v>3557.64</c:v>
                </c:pt>
                <c:pt idx="1642">
                  <c:v>3566.51</c:v>
                </c:pt>
                <c:pt idx="1643">
                  <c:v>3571.44</c:v>
                </c:pt>
                <c:pt idx="1644">
                  <c:v>3576.41</c:v>
                </c:pt>
                <c:pt idx="1645">
                  <c:v>3589.84</c:v>
                </c:pt>
                <c:pt idx="1646">
                  <c:v>3607.66</c:v>
                </c:pt>
                <c:pt idx="1647">
                  <c:v>3622.76</c:v>
                </c:pt>
                <c:pt idx="1648">
                  <c:v>3632.45</c:v>
                </c:pt>
                <c:pt idx="1649">
                  <c:v>3637.66</c:v>
                </c:pt>
                <c:pt idx="1650">
                  <c:v>3647.34</c:v>
                </c:pt>
                <c:pt idx="1651">
                  <c:v>3651.16</c:v>
                </c:pt>
                <c:pt idx="1652">
                  <c:v>3661.24</c:v>
                </c:pt>
                <c:pt idx="1653">
                  <c:v>3667.16</c:v>
                </c:pt>
                <c:pt idx="1654">
                  <c:v>3671.86</c:v>
                </c:pt>
                <c:pt idx="1655">
                  <c:v>3672.72</c:v>
                </c:pt>
                <c:pt idx="1656">
                  <c:v>3673.85</c:v>
                </c:pt>
                <c:pt idx="1657">
                  <c:v>3668.42</c:v>
                </c:pt>
                <c:pt idx="1658">
                  <c:v>3661.39</c:v>
                </c:pt>
                <c:pt idx="1659">
                  <c:v>3657.03</c:v>
                </c:pt>
                <c:pt idx="1660">
                  <c:v>3651.43</c:v>
                </c:pt>
                <c:pt idx="1661">
                  <c:v>3653.62</c:v>
                </c:pt>
                <c:pt idx="1662">
                  <c:v>3654.17</c:v>
                </c:pt>
                <c:pt idx="1663">
                  <c:v>3654.17</c:v>
                </c:pt>
                <c:pt idx="1664">
                  <c:v>3654.17</c:v>
                </c:pt>
                <c:pt idx="1665">
                  <c:v>3654.17</c:v>
                </c:pt>
                <c:pt idx="1666">
                  <c:v>3647.64</c:v>
                </c:pt>
                <c:pt idx="1667">
                  <c:v>3642.41</c:v>
                </c:pt>
                <c:pt idx="1668">
                  <c:v>3639.79</c:v>
                </c:pt>
                <c:pt idx="1669">
                  <c:v>3632.01</c:v>
                </c:pt>
                <c:pt idx="1670">
                  <c:v>3627.71</c:v>
                </c:pt>
                <c:pt idx="1671">
                  <c:v>3615.25</c:v>
                </c:pt>
                <c:pt idx="1672">
                  <c:v>3594.27</c:v>
                </c:pt>
                <c:pt idx="1673">
                  <c:v>3558.85</c:v>
                </c:pt>
                <c:pt idx="1674">
                  <c:v>3526.66</c:v>
                </c:pt>
                <c:pt idx="1675">
                  <c:v>3530.08</c:v>
                </c:pt>
                <c:pt idx="1676">
                  <c:v>3530.08</c:v>
                </c:pt>
                <c:pt idx="1677">
                  <c:v>3530.08</c:v>
                </c:pt>
                <c:pt idx="1678">
                  <c:v>3530.08</c:v>
                </c:pt>
                <c:pt idx="1679">
                  <c:v>3530.08</c:v>
                </c:pt>
                <c:pt idx="1680">
                  <c:v>3530.08</c:v>
                </c:pt>
                <c:pt idx="1681">
                  <c:v>3530.08</c:v>
                </c:pt>
                <c:pt idx="1682">
                  <c:v>3530.08</c:v>
                </c:pt>
                <c:pt idx="1683">
                  <c:v>3530.08</c:v>
                </c:pt>
                <c:pt idx="1684">
                  <c:v>3530.08</c:v>
                </c:pt>
                <c:pt idx="1685">
                  <c:v>3530.08</c:v>
                </c:pt>
                <c:pt idx="1686">
                  <c:v>3530.08</c:v>
                </c:pt>
                <c:pt idx="1687">
                  <c:v>3530.08</c:v>
                </c:pt>
                <c:pt idx="1688">
                  <c:v>3530.08</c:v>
                </c:pt>
                <c:pt idx="1689">
                  <c:v>3530.08</c:v>
                </c:pt>
                <c:pt idx="1690">
                  <c:v>3530.08</c:v>
                </c:pt>
                <c:pt idx="1691">
                  <c:v>3530.08</c:v>
                </c:pt>
                <c:pt idx="1692">
                  <c:v>3530.08</c:v>
                </c:pt>
                <c:pt idx="1693">
                  <c:v>3522.35</c:v>
                </c:pt>
                <c:pt idx="1694">
                  <c:v>3523.41</c:v>
                </c:pt>
                <c:pt idx="1695">
                  <c:v>3524.68</c:v>
                </c:pt>
                <c:pt idx="1696">
                  <c:v>3524.68</c:v>
                </c:pt>
                <c:pt idx="1697">
                  <c:v>3527.88</c:v>
                </c:pt>
                <c:pt idx="1698">
                  <c:v>3544.26</c:v>
                </c:pt>
                <c:pt idx="1699">
                  <c:v>3556.79</c:v>
                </c:pt>
                <c:pt idx="1700">
                  <c:v>3593.94</c:v>
                </c:pt>
                <c:pt idx="1701">
                  <c:v>3628.84</c:v>
                </c:pt>
                <c:pt idx="1702">
                  <c:v>3642.86</c:v>
                </c:pt>
                <c:pt idx="1703">
                  <c:v>3643.24</c:v>
                </c:pt>
                <c:pt idx="1704">
                  <c:v>3643.55</c:v>
                </c:pt>
                <c:pt idx="1705">
                  <c:v>3643.55</c:v>
                </c:pt>
                <c:pt idx="1706">
                  <c:v>3643.55</c:v>
                </c:pt>
                <c:pt idx="1707">
                  <c:v>3643.55</c:v>
                </c:pt>
                <c:pt idx="1708">
                  <c:v>3643.55</c:v>
                </c:pt>
                <c:pt idx="1709">
                  <c:v>3643.55</c:v>
                </c:pt>
                <c:pt idx="1710">
                  <c:v>3643.55</c:v>
                </c:pt>
                <c:pt idx="1711">
                  <c:v>3643.55</c:v>
                </c:pt>
                <c:pt idx="1712">
                  <c:v>3643.55</c:v>
                </c:pt>
                <c:pt idx="1713">
                  <c:v>3643.55</c:v>
                </c:pt>
                <c:pt idx="1714">
                  <c:v>3643.55</c:v>
                </c:pt>
                <c:pt idx="1715">
                  <c:v>3643.17</c:v>
                </c:pt>
                <c:pt idx="1716">
                  <c:v>3632.08</c:v>
                </c:pt>
                <c:pt idx="1717">
                  <c:v>3603.41</c:v>
                </c:pt>
                <c:pt idx="1718">
                  <c:v>3574.53</c:v>
                </c:pt>
                <c:pt idx="1719">
                  <c:v>3553.02</c:v>
                </c:pt>
                <c:pt idx="1720">
                  <c:v>3532.99</c:v>
                </c:pt>
                <c:pt idx="1721">
                  <c:v>3517.71</c:v>
                </c:pt>
                <c:pt idx="1722">
                  <c:v>3514.14</c:v>
                </c:pt>
                <c:pt idx="1723">
                  <c:v>3516.26</c:v>
                </c:pt>
                <c:pt idx="1724">
                  <c:v>3513.62</c:v>
                </c:pt>
                <c:pt idx="1725">
                  <c:v>3508.09</c:v>
                </c:pt>
                <c:pt idx="1726">
                  <c:v>3503.01</c:v>
                </c:pt>
                <c:pt idx="1727">
                  <c:v>3498.51</c:v>
                </c:pt>
                <c:pt idx="1728">
                  <c:v>3498.12</c:v>
                </c:pt>
                <c:pt idx="1729">
                  <c:v>3498.12</c:v>
                </c:pt>
                <c:pt idx="1730">
                  <c:v>3498.12</c:v>
                </c:pt>
                <c:pt idx="1731">
                  <c:v>3498.12</c:v>
                </c:pt>
                <c:pt idx="1732">
                  <c:v>3487.77</c:v>
                </c:pt>
                <c:pt idx="1733">
                  <c:v>3486.48</c:v>
                </c:pt>
                <c:pt idx="1734">
                  <c:v>3486.48</c:v>
                </c:pt>
                <c:pt idx="1735">
                  <c:v>3486.48</c:v>
                </c:pt>
                <c:pt idx="1736">
                  <c:v>3489.07</c:v>
                </c:pt>
                <c:pt idx="1737">
                  <c:v>3489.07</c:v>
                </c:pt>
                <c:pt idx="1738">
                  <c:v>3489.07</c:v>
                </c:pt>
                <c:pt idx="1739">
                  <c:v>3489.07</c:v>
                </c:pt>
                <c:pt idx="1740">
                  <c:v>3489.07</c:v>
                </c:pt>
                <c:pt idx="1741">
                  <c:v>3489.07</c:v>
                </c:pt>
                <c:pt idx="1742">
                  <c:v>3489.07</c:v>
                </c:pt>
                <c:pt idx="1743">
                  <c:v>3489.07</c:v>
                </c:pt>
                <c:pt idx="1744">
                  <c:v>3489.07</c:v>
                </c:pt>
                <c:pt idx="1745">
                  <c:v>3489.07</c:v>
                </c:pt>
                <c:pt idx="1746">
                  <c:v>3489.07</c:v>
                </c:pt>
                <c:pt idx="1747">
                  <c:v>3479.99</c:v>
                </c:pt>
                <c:pt idx="1748">
                  <c:v>3477.39</c:v>
                </c:pt>
                <c:pt idx="1749">
                  <c:v>3479.99</c:v>
                </c:pt>
                <c:pt idx="1750">
                  <c:v>3481.99</c:v>
                </c:pt>
                <c:pt idx="1751">
                  <c:v>3490.1</c:v>
                </c:pt>
                <c:pt idx="1752">
                  <c:v>3495.93</c:v>
                </c:pt>
                <c:pt idx="1753">
                  <c:v>3499.24</c:v>
                </c:pt>
                <c:pt idx="1754">
                  <c:v>3506.76</c:v>
                </c:pt>
                <c:pt idx="1755">
                  <c:v>3512.58</c:v>
                </c:pt>
                <c:pt idx="1756">
                  <c:v>3513.94</c:v>
                </c:pt>
                <c:pt idx="1757">
                  <c:v>3519.79</c:v>
                </c:pt>
                <c:pt idx="1758">
                  <c:v>3531.29</c:v>
                </c:pt>
                <c:pt idx="1759">
                  <c:v>3538.12</c:v>
                </c:pt>
                <c:pt idx="1760">
                  <c:v>3533.14</c:v>
                </c:pt>
                <c:pt idx="1761">
                  <c:v>3537.21</c:v>
                </c:pt>
                <c:pt idx="1762">
                  <c:v>3544.65</c:v>
                </c:pt>
                <c:pt idx="1763">
                  <c:v>3550.23</c:v>
                </c:pt>
                <c:pt idx="1764">
                  <c:v>3553.97</c:v>
                </c:pt>
                <c:pt idx="1765">
                  <c:v>3557.14</c:v>
                </c:pt>
                <c:pt idx="1766">
                  <c:v>3566.47</c:v>
                </c:pt>
                <c:pt idx="1767">
                  <c:v>3571.79</c:v>
                </c:pt>
                <c:pt idx="1768">
                  <c:v>3573.12</c:v>
                </c:pt>
                <c:pt idx="1769">
                  <c:v>3573.12</c:v>
                </c:pt>
                <c:pt idx="1770">
                  <c:v>3573.12</c:v>
                </c:pt>
                <c:pt idx="1771">
                  <c:v>3573.12</c:v>
                </c:pt>
                <c:pt idx="1772">
                  <c:v>3573.12</c:v>
                </c:pt>
                <c:pt idx="1773">
                  <c:v>3575.77</c:v>
                </c:pt>
                <c:pt idx="1774">
                  <c:v>3578.89</c:v>
                </c:pt>
                <c:pt idx="1775">
                  <c:v>3585.13</c:v>
                </c:pt>
                <c:pt idx="1776">
                  <c:v>3585.13</c:v>
                </c:pt>
                <c:pt idx="1777">
                  <c:v>3585.13</c:v>
                </c:pt>
                <c:pt idx="1778">
                  <c:v>3585.13</c:v>
                </c:pt>
                <c:pt idx="1779">
                  <c:v>3586.45</c:v>
                </c:pt>
                <c:pt idx="1780">
                  <c:v>3591.83</c:v>
                </c:pt>
                <c:pt idx="1781">
                  <c:v>3596.13</c:v>
                </c:pt>
                <c:pt idx="1782">
                  <c:v>3596.13</c:v>
                </c:pt>
                <c:pt idx="1783">
                  <c:v>3596.13</c:v>
                </c:pt>
                <c:pt idx="1784">
                  <c:v>3602.74</c:v>
                </c:pt>
                <c:pt idx="1785">
                  <c:v>3602.74</c:v>
                </c:pt>
                <c:pt idx="1786">
                  <c:v>3596.93</c:v>
                </c:pt>
                <c:pt idx="1787">
                  <c:v>3550.76</c:v>
                </c:pt>
                <c:pt idx="1788">
                  <c:v>3525.07</c:v>
                </c:pt>
                <c:pt idx="1789">
                  <c:v>3534.13</c:v>
                </c:pt>
                <c:pt idx="1790">
                  <c:v>3548.88</c:v>
                </c:pt>
                <c:pt idx="1791">
                  <c:v>3548.88</c:v>
                </c:pt>
                <c:pt idx="1792">
                  <c:v>3548.88</c:v>
                </c:pt>
                <c:pt idx="1793">
                  <c:v>3550.07</c:v>
                </c:pt>
                <c:pt idx="1794">
                  <c:v>3550.07</c:v>
                </c:pt>
                <c:pt idx="1795">
                  <c:v>3550.07</c:v>
                </c:pt>
                <c:pt idx="1796">
                  <c:v>3544.82</c:v>
                </c:pt>
                <c:pt idx="1797">
                  <c:v>3544.82</c:v>
                </c:pt>
                <c:pt idx="1798">
                  <c:v>3544.82</c:v>
                </c:pt>
                <c:pt idx="1799">
                  <c:v>3544.82</c:v>
                </c:pt>
                <c:pt idx="1800">
                  <c:v>3544.82</c:v>
                </c:pt>
                <c:pt idx="1801">
                  <c:v>3544.82</c:v>
                </c:pt>
                <c:pt idx="1802">
                  <c:v>3544.82</c:v>
                </c:pt>
                <c:pt idx="1803">
                  <c:v>3544.82</c:v>
                </c:pt>
                <c:pt idx="1804">
                  <c:v>3544.82</c:v>
                </c:pt>
                <c:pt idx="1805">
                  <c:v>3544.82</c:v>
                </c:pt>
                <c:pt idx="1806">
                  <c:v>3544.82</c:v>
                </c:pt>
                <c:pt idx="1807">
                  <c:v>3544.82</c:v>
                </c:pt>
                <c:pt idx="1808">
                  <c:v>3544.82</c:v>
                </c:pt>
                <c:pt idx="1809">
                  <c:v>3544.82</c:v>
                </c:pt>
                <c:pt idx="1810">
                  <c:v>3544.82</c:v>
                </c:pt>
                <c:pt idx="1811">
                  <c:v>3552.35</c:v>
                </c:pt>
                <c:pt idx="1812">
                  <c:v>3578.52</c:v>
                </c:pt>
                <c:pt idx="1813">
                  <c:v>3573.29</c:v>
                </c:pt>
                <c:pt idx="1814">
                  <c:v>3560.19</c:v>
                </c:pt>
                <c:pt idx="1815">
                  <c:v>3549.67</c:v>
                </c:pt>
                <c:pt idx="1816">
                  <c:v>3541.76</c:v>
                </c:pt>
                <c:pt idx="1817">
                  <c:v>3532.5</c:v>
                </c:pt>
                <c:pt idx="1818">
                  <c:v>3532.5</c:v>
                </c:pt>
                <c:pt idx="1819">
                  <c:v>3532.5</c:v>
                </c:pt>
                <c:pt idx="1820">
                  <c:v>3532.5</c:v>
                </c:pt>
                <c:pt idx="1821">
                  <c:v>3532.5</c:v>
                </c:pt>
                <c:pt idx="1822">
                  <c:v>3532.5</c:v>
                </c:pt>
                <c:pt idx="1823">
                  <c:v>3532.5</c:v>
                </c:pt>
                <c:pt idx="1824">
                  <c:v>3532.5</c:v>
                </c:pt>
                <c:pt idx="1825">
                  <c:v>3532.5</c:v>
                </c:pt>
                <c:pt idx="1826">
                  <c:v>3536.92</c:v>
                </c:pt>
                <c:pt idx="1827">
                  <c:v>3547.89</c:v>
                </c:pt>
                <c:pt idx="1828">
                  <c:v>3563.16</c:v>
                </c:pt>
                <c:pt idx="1829">
                  <c:v>3568.74</c:v>
                </c:pt>
                <c:pt idx="1830">
                  <c:v>3565.68</c:v>
                </c:pt>
                <c:pt idx="1831">
                  <c:v>3570.45</c:v>
                </c:pt>
                <c:pt idx="1832">
                  <c:v>3573.69</c:v>
                </c:pt>
                <c:pt idx="1833">
                  <c:v>3587.31</c:v>
                </c:pt>
                <c:pt idx="1834">
                  <c:v>3603.36</c:v>
                </c:pt>
                <c:pt idx="1835">
                  <c:v>3610.72</c:v>
                </c:pt>
                <c:pt idx="1836">
                  <c:v>3610.77</c:v>
                </c:pt>
                <c:pt idx="1837">
                  <c:v>3610.84</c:v>
                </c:pt>
                <c:pt idx="1838">
                  <c:v>3607.33</c:v>
                </c:pt>
                <c:pt idx="1839">
                  <c:v>3589.64</c:v>
                </c:pt>
                <c:pt idx="1840">
                  <c:v>3574.51</c:v>
                </c:pt>
                <c:pt idx="1841">
                  <c:v>3564.65</c:v>
                </c:pt>
                <c:pt idx="1842">
                  <c:v>3554</c:v>
                </c:pt>
                <c:pt idx="1843">
                  <c:v>3541.75</c:v>
                </c:pt>
                <c:pt idx="1844">
                  <c:v>3533.87</c:v>
                </c:pt>
                <c:pt idx="1845">
                  <c:v>3537.9</c:v>
                </c:pt>
                <c:pt idx="1846">
                  <c:v>3533.83</c:v>
                </c:pt>
                <c:pt idx="1847">
                  <c:v>3537.9</c:v>
                </c:pt>
                <c:pt idx="1848">
                  <c:v>3537.9</c:v>
                </c:pt>
                <c:pt idx="1849">
                  <c:v>3535.45</c:v>
                </c:pt>
                <c:pt idx="1850">
                  <c:v>3535.23</c:v>
                </c:pt>
                <c:pt idx="1851">
                  <c:v>3531.05</c:v>
                </c:pt>
                <c:pt idx="1852">
                  <c:v>3526.95</c:v>
                </c:pt>
                <c:pt idx="1853">
                  <c:v>3522.98</c:v>
                </c:pt>
                <c:pt idx="1854">
                  <c:v>3519.1</c:v>
                </c:pt>
                <c:pt idx="1855">
                  <c:v>3512.82</c:v>
                </c:pt>
                <c:pt idx="1856">
                  <c:v>3504.84</c:v>
                </c:pt>
                <c:pt idx="1857">
                  <c:v>3497.01</c:v>
                </c:pt>
                <c:pt idx="1858">
                  <c:v>3489.41</c:v>
                </c:pt>
                <c:pt idx="1859">
                  <c:v>3481.99</c:v>
                </c:pt>
                <c:pt idx="1860">
                  <c:v>3474.77</c:v>
                </c:pt>
                <c:pt idx="1861">
                  <c:v>3467.75</c:v>
                </c:pt>
                <c:pt idx="1862">
                  <c:v>3458.99</c:v>
                </c:pt>
                <c:pt idx="1863">
                  <c:v>3450.11</c:v>
                </c:pt>
                <c:pt idx="1864">
                  <c:v>3434.87</c:v>
                </c:pt>
                <c:pt idx="1865">
                  <c:v>3413.89</c:v>
                </c:pt>
                <c:pt idx="1866">
                  <c:v>3402.1</c:v>
                </c:pt>
                <c:pt idx="1867">
                  <c:v>3396.26</c:v>
                </c:pt>
                <c:pt idx="1868">
                  <c:v>3390.63</c:v>
                </c:pt>
                <c:pt idx="1869">
                  <c:v>3385.22</c:v>
                </c:pt>
                <c:pt idx="1870">
                  <c:v>3384.18</c:v>
                </c:pt>
                <c:pt idx="1871">
                  <c:v>3387.52</c:v>
                </c:pt>
                <c:pt idx="1872">
                  <c:v>3382.78</c:v>
                </c:pt>
                <c:pt idx="1873">
                  <c:v>3378.24</c:v>
                </c:pt>
                <c:pt idx="1874">
                  <c:v>3372.52</c:v>
                </c:pt>
                <c:pt idx="1875">
                  <c:v>3375.38</c:v>
                </c:pt>
                <c:pt idx="1876">
                  <c:v>3375.66</c:v>
                </c:pt>
                <c:pt idx="1877">
                  <c:v>3376.17</c:v>
                </c:pt>
                <c:pt idx="1878">
                  <c:v>3372.71</c:v>
                </c:pt>
                <c:pt idx="1879">
                  <c:v>3369.48</c:v>
                </c:pt>
                <c:pt idx="1880">
                  <c:v>3366.45</c:v>
                </c:pt>
                <c:pt idx="1881">
                  <c:v>3372</c:v>
                </c:pt>
                <c:pt idx="1882">
                  <c:v>3377.75</c:v>
                </c:pt>
                <c:pt idx="1883">
                  <c:v>3375.37</c:v>
                </c:pt>
                <c:pt idx="1884">
                  <c:v>3375.98</c:v>
                </c:pt>
                <c:pt idx="1885">
                  <c:v>3385.12</c:v>
                </c:pt>
                <c:pt idx="1886">
                  <c:v>3387.54</c:v>
                </c:pt>
                <c:pt idx="1887">
                  <c:v>3386</c:v>
                </c:pt>
                <c:pt idx="1888">
                  <c:v>3394.65</c:v>
                </c:pt>
                <c:pt idx="1889">
                  <c:v>3404.44</c:v>
                </c:pt>
                <c:pt idx="1890">
                  <c:v>3410.37</c:v>
                </c:pt>
                <c:pt idx="1891">
                  <c:v>3423.52</c:v>
                </c:pt>
                <c:pt idx="1892">
                  <c:v>3444.88</c:v>
                </c:pt>
                <c:pt idx="1893">
                  <c:v>3455.2</c:v>
                </c:pt>
                <c:pt idx="1894">
                  <c:v>3459.76</c:v>
                </c:pt>
                <c:pt idx="1895">
                  <c:v>3466.83</c:v>
                </c:pt>
                <c:pt idx="1896">
                  <c:v>3471.77</c:v>
                </c:pt>
                <c:pt idx="1897">
                  <c:v>3472.21</c:v>
                </c:pt>
                <c:pt idx="1898">
                  <c:v>3468.79</c:v>
                </c:pt>
                <c:pt idx="1899">
                  <c:v>3461.14</c:v>
                </c:pt>
                <c:pt idx="1900">
                  <c:v>3458.02</c:v>
                </c:pt>
                <c:pt idx="1901">
                  <c:v>3459.19</c:v>
                </c:pt>
                <c:pt idx="1902">
                  <c:v>3460.54</c:v>
                </c:pt>
                <c:pt idx="1903">
                  <c:v>3462.06</c:v>
                </c:pt>
                <c:pt idx="1904">
                  <c:v>3463.75</c:v>
                </c:pt>
                <c:pt idx="1905">
                  <c:v>3465.62</c:v>
                </c:pt>
                <c:pt idx="1906">
                  <c:v>3467.65</c:v>
                </c:pt>
                <c:pt idx="1907">
                  <c:v>3469.85</c:v>
                </c:pt>
                <c:pt idx="1908">
                  <c:v>3468</c:v>
                </c:pt>
                <c:pt idx="1909">
                  <c:v>3463.49</c:v>
                </c:pt>
                <c:pt idx="1910">
                  <c:v>3463.36</c:v>
                </c:pt>
                <c:pt idx="1911">
                  <c:v>3466.21</c:v>
                </c:pt>
                <c:pt idx="1912">
                  <c:v>3469.2</c:v>
                </c:pt>
                <c:pt idx="1913">
                  <c:v>3472.35</c:v>
                </c:pt>
                <c:pt idx="1914">
                  <c:v>3475.63</c:v>
                </c:pt>
                <c:pt idx="1915">
                  <c:v>3479.06</c:v>
                </c:pt>
                <c:pt idx="1916">
                  <c:v>3482.63</c:v>
                </c:pt>
                <c:pt idx="1917">
                  <c:v>3489.41</c:v>
                </c:pt>
                <c:pt idx="1918">
                  <c:v>3503.99</c:v>
                </c:pt>
                <c:pt idx="1919">
                  <c:v>3522.36</c:v>
                </c:pt>
                <c:pt idx="1920">
                  <c:v>3535.01</c:v>
                </c:pt>
                <c:pt idx="1921">
                  <c:v>3539.15</c:v>
                </c:pt>
                <c:pt idx="1922">
                  <c:v>3545.15</c:v>
                </c:pt>
                <c:pt idx="1923">
                  <c:v>3552.37</c:v>
                </c:pt>
                <c:pt idx="1924">
                  <c:v>3568.09</c:v>
                </c:pt>
                <c:pt idx="1925">
                  <c:v>3578.56</c:v>
                </c:pt>
                <c:pt idx="1926">
                  <c:v>3604.47</c:v>
                </c:pt>
                <c:pt idx="1927">
                  <c:v>3633.04</c:v>
                </c:pt>
                <c:pt idx="1928">
                  <c:v>3660.76</c:v>
                </c:pt>
                <c:pt idx="1929">
                  <c:v>3684.77</c:v>
                </c:pt>
                <c:pt idx="1930">
                  <c:v>3712.17</c:v>
                </c:pt>
                <c:pt idx="1931">
                  <c:v>3742.09</c:v>
                </c:pt>
                <c:pt idx="1932">
                  <c:v>3767.69</c:v>
                </c:pt>
                <c:pt idx="1933">
                  <c:v>2956.14</c:v>
                </c:pt>
                <c:pt idx="1934">
                  <c:v>2962.47</c:v>
                </c:pt>
                <c:pt idx="1935">
                  <c:v>2968.8</c:v>
                </c:pt>
                <c:pt idx="1936">
                  <c:v>2975.03</c:v>
                </c:pt>
                <c:pt idx="1937">
                  <c:v>2981.22</c:v>
                </c:pt>
                <c:pt idx="1938">
                  <c:v>2987.33</c:v>
                </c:pt>
                <c:pt idx="1939">
                  <c:v>2993.28</c:v>
                </c:pt>
                <c:pt idx="1940">
                  <c:v>2998.24</c:v>
                </c:pt>
                <c:pt idx="1941">
                  <c:v>3000.96</c:v>
                </c:pt>
                <c:pt idx="1942">
                  <c:v>3001.43</c:v>
                </c:pt>
                <c:pt idx="1943">
                  <c:v>3002.06</c:v>
                </c:pt>
                <c:pt idx="1944">
                  <c:v>3002.46</c:v>
                </c:pt>
                <c:pt idx="1945">
                  <c:v>3002.46</c:v>
                </c:pt>
                <c:pt idx="1946">
                  <c:v>2995.85</c:v>
                </c:pt>
                <c:pt idx="1947">
                  <c:v>2988.27</c:v>
                </c:pt>
                <c:pt idx="1948">
                  <c:v>2988.27</c:v>
                </c:pt>
                <c:pt idx="1949">
                  <c:v>2988.27</c:v>
                </c:pt>
                <c:pt idx="1950">
                  <c:v>2989.53</c:v>
                </c:pt>
                <c:pt idx="1951">
                  <c:v>3015.82</c:v>
                </c:pt>
                <c:pt idx="1952">
                  <c:v>3015.82</c:v>
                </c:pt>
                <c:pt idx="1953">
                  <c:v>3015.82</c:v>
                </c:pt>
                <c:pt idx="1954">
                  <c:v>3015.82</c:v>
                </c:pt>
                <c:pt idx="1955">
                  <c:v>3015.82</c:v>
                </c:pt>
                <c:pt idx="1956">
                  <c:v>2992.77</c:v>
                </c:pt>
                <c:pt idx="1957">
                  <c:v>2992.77</c:v>
                </c:pt>
                <c:pt idx="1958">
                  <c:v>2992.77</c:v>
                </c:pt>
                <c:pt idx="1959">
                  <c:v>2992.77</c:v>
                </c:pt>
                <c:pt idx="1960">
                  <c:v>2956.69</c:v>
                </c:pt>
                <c:pt idx="1961">
                  <c:v>2956.69</c:v>
                </c:pt>
                <c:pt idx="1962">
                  <c:v>2938.94</c:v>
                </c:pt>
                <c:pt idx="1963">
                  <c:v>2910.74</c:v>
                </c:pt>
                <c:pt idx="1964">
                  <c:v>2910.74</c:v>
                </c:pt>
                <c:pt idx="1965">
                  <c:v>2910.74</c:v>
                </c:pt>
                <c:pt idx="1966">
                  <c:v>2910.74</c:v>
                </c:pt>
                <c:pt idx="1967">
                  <c:v>2910.74</c:v>
                </c:pt>
                <c:pt idx="1968">
                  <c:v>2915.22</c:v>
                </c:pt>
                <c:pt idx="1969">
                  <c:v>2915.22</c:v>
                </c:pt>
                <c:pt idx="1970">
                  <c:v>2915.22</c:v>
                </c:pt>
                <c:pt idx="1971">
                  <c:v>2915.22</c:v>
                </c:pt>
                <c:pt idx="1972">
                  <c:v>2915.22</c:v>
                </c:pt>
                <c:pt idx="1973">
                  <c:v>2915.22</c:v>
                </c:pt>
                <c:pt idx="1974">
                  <c:v>2915.22</c:v>
                </c:pt>
                <c:pt idx="1975">
                  <c:v>2915.22</c:v>
                </c:pt>
                <c:pt idx="1976">
                  <c:v>2915.22</c:v>
                </c:pt>
                <c:pt idx="1977">
                  <c:v>2915.22</c:v>
                </c:pt>
                <c:pt idx="1978">
                  <c:v>2915.22</c:v>
                </c:pt>
                <c:pt idx="1979">
                  <c:v>2915.22</c:v>
                </c:pt>
                <c:pt idx="1980">
                  <c:v>2916.68</c:v>
                </c:pt>
                <c:pt idx="1981">
                  <c:v>2916.68</c:v>
                </c:pt>
                <c:pt idx="1982">
                  <c:v>2916.68</c:v>
                </c:pt>
                <c:pt idx="1983">
                  <c:v>2916.68</c:v>
                </c:pt>
                <c:pt idx="1984">
                  <c:v>2916.68</c:v>
                </c:pt>
                <c:pt idx="1985">
                  <c:v>2916.68</c:v>
                </c:pt>
                <c:pt idx="1986">
                  <c:v>2916.68</c:v>
                </c:pt>
                <c:pt idx="1987">
                  <c:v>2916.68</c:v>
                </c:pt>
                <c:pt idx="1988">
                  <c:v>2916.68</c:v>
                </c:pt>
                <c:pt idx="1989">
                  <c:v>2957.62</c:v>
                </c:pt>
                <c:pt idx="1990">
                  <c:v>2965.96</c:v>
                </c:pt>
                <c:pt idx="1991">
                  <c:v>3712.49</c:v>
                </c:pt>
                <c:pt idx="1992">
                  <c:v>3712.49</c:v>
                </c:pt>
                <c:pt idx="1993">
                  <c:v>3714.07</c:v>
                </c:pt>
                <c:pt idx="1994">
                  <c:v>3718.83</c:v>
                </c:pt>
                <c:pt idx="1995">
                  <c:v>3730.45</c:v>
                </c:pt>
                <c:pt idx="1996">
                  <c:v>3730.45</c:v>
                </c:pt>
                <c:pt idx="1997">
                  <c:v>3730.45</c:v>
                </c:pt>
                <c:pt idx="1998">
                  <c:v>3730.45</c:v>
                </c:pt>
                <c:pt idx="1999">
                  <c:v>3732.61</c:v>
                </c:pt>
                <c:pt idx="2000">
                  <c:v>3732.76</c:v>
                </c:pt>
                <c:pt idx="2001">
                  <c:v>3732.91</c:v>
                </c:pt>
                <c:pt idx="2002">
                  <c:v>3733.06</c:v>
                </c:pt>
                <c:pt idx="2003">
                  <c:v>3733.2</c:v>
                </c:pt>
                <c:pt idx="2004">
                  <c:v>3733.35</c:v>
                </c:pt>
                <c:pt idx="2005">
                  <c:v>3733.5</c:v>
                </c:pt>
                <c:pt idx="2006">
                  <c:v>3733.65</c:v>
                </c:pt>
                <c:pt idx="2007">
                  <c:v>3733.8</c:v>
                </c:pt>
                <c:pt idx="2008">
                  <c:v>3733.95</c:v>
                </c:pt>
                <c:pt idx="2009">
                  <c:v>3734.09</c:v>
                </c:pt>
                <c:pt idx="2010">
                  <c:v>3733.81</c:v>
                </c:pt>
                <c:pt idx="2011">
                  <c:v>3733.52</c:v>
                </c:pt>
                <c:pt idx="2012">
                  <c:v>3733.23</c:v>
                </c:pt>
                <c:pt idx="2013">
                  <c:v>3732.94</c:v>
                </c:pt>
                <c:pt idx="2014">
                  <c:v>3732.2</c:v>
                </c:pt>
                <c:pt idx="2015">
                  <c:v>3732.2</c:v>
                </c:pt>
                <c:pt idx="2016">
                  <c:v>3734.56</c:v>
                </c:pt>
                <c:pt idx="2017">
                  <c:v>3734.56</c:v>
                </c:pt>
                <c:pt idx="2018">
                  <c:v>3734.56</c:v>
                </c:pt>
                <c:pt idx="2019">
                  <c:v>3732.76</c:v>
                </c:pt>
                <c:pt idx="2020">
                  <c:v>3733.01</c:v>
                </c:pt>
                <c:pt idx="2021">
                  <c:v>3739.17</c:v>
                </c:pt>
                <c:pt idx="2022">
                  <c:v>3753.28</c:v>
                </c:pt>
                <c:pt idx="2023">
                  <c:v>3780.59</c:v>
                </c:pt>
                <c:pt idx="2024">
                  <c:v>3797.02</c:v>
                </c:pt>
                <c:pt idx="2025">
                  <c:v>3799.63</c:v>
                </c:pt>
                <c:pt idx="2026">
                  <c:v>3801.55</c:v>
                </c:pt>
                <c:pt idx="2027">
                  <c:v>3801.55</c:v>
                </c:pt>
                <c:pt idx="2028">
                  <c:v>3801.69</c:v>
                </c:pt>
                <c:pt idx="2029">
                  <c:v>3801.69</c:v>
                </c:pt>
                <c:pt idx="2030">
                  <c:v>3802.72</c:v>
                </c:pt>
                <c:pt idx="2031">
                  <c:v>3802.72</c:v>
                </c:pt>
                <c:pt idx="2032">
                  <c:v>3807.05</c:v>
                </c:pt>
                <c:pt idx="2033">
                  <c:v>3821.4</c:v>
                </c:pt>
                <c:pt idx="2034">
                  <c:v>3836.13</c:v>
                </c:pt>
                <c:pt idx="2035">
                  <c:v>3836.13</c:v>
                </c:pt>
                <c:pt idx="2036">
                  <c:v>3836.13</c:v>
                </c:pt>
                <c:pt idx="2037">
                  <c:v>3844.93</c:v>
                </c:pt>
                <c:pt idx="2038">
                  <c:v>3860.37</c:v>
                </c:pt>
                <c:pt idx="2039">
                  <c:v>3911.46</c:v>
                </c:pt>
                <c:pt idx="2040">
                  <c:v>3955.19</c:v>
                </c:pt>
                <c:pt idx="2041">
                  <c:v>4017.39</c:v>
                </c:pt>
                <c:pt idx="2042">
                  <c:v>4094.38</c:v>
                </c:pt>
                <c:pt idx="2043">
                  <c:v>4164</c:v>
                </c:pt>
                <c:pt idx="2044">
                  <c:v>4200.24</c:v>
                </c:pt>
                <c:pt idx="2045">
                  <c:v>4208.6499999999996</c:v>
                </c:pt>
                <c:pt idx="2046">
                  <c:v>4234.9799999999996</c:v>
                </c:pt>
                <c:pt idx="2047">
                  <c:v>4244.47</c:v>
                </c:pt>
                <c:pt idx="2048">
                  <c:v>4244.47</c:v>
                </c:pt>
                <c:pt idx="2049">
                  <c:v>4244.47</c:v>
                </c:pt>
                <c:pt idx="2050">
                  <c:v>4244.47</c:v>
                </c:pt>
                <c:pt idx="2051">
                  <c:v>4244.47</c:v>
                </c:pt>
                <c:pt idx="2052">
                  <c:v>4244.47</c:v>
                </c:pt>
                <c:pt idx="2053">
                  <c:v>4242.72</c:v>
                </c:pt>
                <c:pt idx="2054">
                  <c:v>4231.29</c:v>
                </c:pt>
                <c:pt idx="2055">
                  <c:v>4190.6499999999996</c:v>
                </c:pt>
                <c:pt idx="2056">
                  <c:v>4177.2299999999996</c:v>
                </c:pt>
                <c:pt idx="2057">
                  <c:v>4177.2299999999996</c:v>
                </c:pt>
                <c:pt idx="2058">
                  <c:v>4177.2299999999996</c:v>
                </c:pt>
                <c:pt idx="2059">
                  <c:v>4177.26</c:v>
                </c:pt>
                <c:pt idx="2060">
                  <c:v>4177.26</c:v>
                </c:pt>
                <c:pt idx="2061">
                  <c:v>4180.8999999999996</c:v>
                </c:pt>
                <c:pt idx="2062">
                  <c:v>4180.8999999999996</c:v>
                </c:pt>
                <c:pt idx="2063">
                  <c:v>4180.8999999999996</c:v>
                </c:pt>
              </c:numCache>
            </c:numRef>
          </c:yVal>
          <c:smooth val="0"/>
          <c:extLst>
            <c:ext xmlns:c16="http://schemas.microsoft.com/office/drawing/2014/chart" uri="{C3380CC4-5D6E-409C-BE32-E72D297353CC}">
              <c16:uniqueId val="{00000004-909F-4AC8-B100-EAE4BA72BC76}"/>
            </c:ext>
          </c:extLst>
        </c:ser>
        <c:ser>
          <c:idx val="5"/>
          <c:order val="4"/>
          <c:tx>
            <c:strRef>
              <c:f>'Elia380.80 Ampacity 1401209-210'!$CO$1</c:f>
              <c:strCache>
                <c:ptCount val="1"/>
                <c:pt idx="0">
                  <c:v>24h-P98 Forecast rating [A]</c:v>
                </c:pt>
              </c:strCache>
            </c:strRef>
          </c:tx>
          <c:spPr>
            <a:ln w="19050" cap="rnd">
              <a:solidFill>
                <a:schemeClr val="accent4">
                  <a:lumMod val="90000"/>
                </a:schemeClr>
              </a:solidFill>
              <a:round/>
            </a:ln>
            <a:effectLst/>
          </c:spPr>
          <c:marker>
            <c:symbol val="none"/>
          </c:marker>
          <c:xVal>
            <c:numRef>
              <c:f>'Elia380.80 Ampacity 1401209-210'!$CN$2:$CN$170</c:f>
              <c:numCache>
                <c:formatCode>General</c:formatCode>
                <c:ptCount val="169"/>
                <c:pt idx="0">
                  <c:v>1</c:v>
                </c:pt>
                <c:pt idx="1">
                  <c:v>13</c:v>
                </c:pt>
                <c:pt idx="2">
                  <c:v>25</c:v>
                </c:pt>
                <c:pt idx="3">
                  <c:v>37</c:v>
                </c:pt>
                <c:pt idx="4">
                  <c:v>49</c:v>
                </c:pt>
                <c:pt idx="5">
                  <c:v>61</c:v>
                </c:pt>
                <c:pt idx="6">
                  <c:v>73</c:v>
                </c:pt>
                <c:pt idx="7">
                  <c:v>85</c:v>
                </c:pt>
                <c:pt idx="8">
                  <c:v>97</c:v>
                </c:pt>
                <c:pt idx="9">
                  <c:v>109</c:v>
                </c:pt>
                <c:pt idx="10">
                  <c:v>121</c:v>
                </c:pt>
                <c:pt idx="11">
                  <c:v>133</c:v>
                </c:pt>
                <c:pt idx="12">
                  <c:v>145</c:v>
                </c:pt>
                <c:pt idx="13">
                  <c:v>157</c:v>
                </c:pt>
                <c:pt idx="14">
                  <c:v>169</c:v>
                </c:pt>
                <c:pt idx="15">
                  <c:v>181</c:v>
                </c:pt>
                <c:pt idx="16">
                  <c:v>193</c:v>
                </c:pt>
                <c:pt idx="17">
                  <c:v>205</c:v>
                </c:pt>
                <c:pt idx="18">
                  <c:v>217</c:v>
                </c:pt>
                <c:pt idx="19">
                  <c:v>229</c:v>
                </c:pt>
                <c:pt idx="20">
                  <c:v>241</c:v>
                </c:pt>
                <c:pt idx="21">
                  <c:v>253</c:v>
                </c:pt>
                <c:pt idx="22">
                  <c:v>265</c:v>
                </c:pt>
                <c:pt idx="23">
                  <c:v>277</c:v>
                </c:pt>
                <c:pt idx="24">
                  <c:v>289</c:v>
                </c:pt>
                <c:pt idx="25">
                  <c:v>301</c:v>
                </c:pt>
                <c:pt idx="26">
                  <c:v>313</c:v>
                </c:pt>
                <c:pt idx="27">
                  <c:v>325</c:v>
                </c:pt>
                <c:pt idx="28">
                  <c:v>337</c:v>
                </c:pt>
                <c:pt idx="29">
                  <c:v>349</c:v>
                </c:pt>
                <c:pt idx="30">
                  <c:v>361</c:v>
                </c:pt>
                <c:pt idx="31">
                  <c:v>373</c:v>
                </c:pt>
                <c:pt idx="32">
                  <c:v>385</c:v>
                </c:pt>
                <c:pt idx="33">
                  <c:v>397</c:v>
                </c:pt>
                <c:pt idx="34">
                  <c:v>409</c:v>
                </c:pt>
                <c:pt idx="35">
                  <c:v>421</c:v>
                </c:pt>
                <c:pt idx="36">
                  <c:v>433</c:v>
                </c:pt>
                <c:pt idx="37">
                  <c:v>445</c:v>
                </c:pt>
                <c:pt idx="38">
                  <c:v>457</c:v>
                </c:pt>
                <c:pt idx="39">
                  <c:v>469</c:v>
                </c:pt>
                <c:pt idx="40">
                  <c:v>481</c:v>
                </c:pt>
                <c:pt idx="41">
                  <c:v>493</c:v>
                </c:pt>
                <c:pt idx="42">
                  <c:v>505</c:v>
                </c:pt>
                <c:pt idx="43">
                  <c:v>517</c:v>
                </c:pt>
                <c:pt idx="44">
                  <c:v>529</c:v>
                </c:pt>
                <c:pt idx="45">
                  <c:v>541</c:v>
                </c:pt>
                <c:pt idx="46">
                  <c:v>553</c:v>
                </c:pt>
                <c:pt idx="47">
                  <c:v>565</c:v>
                </c:pt>
                <c:pt idx="48">
                  <c:v>577</c:v>
                </c:pt>
                <c:pt idx="49">
                  <c:v>589</c:v>
                </c:pt>
                <c:pt idx="50">
                  <c:v>601</c:v>
                </c:pt>
                <c:pt idx="51">
                  <c:v>613</c:v>
                </c:pt>
                <c:pt idx="52">
                  <c:v>625</c:v>
                </c:pt>
                <c:pt idx="53">
                  <c:v>637</c:v>
                </c:pt>
                <c:pt idx="54">
                  <c:v>649</c:v>
                </c:pt>
                <c:pt idx="55">
                  <c:v>661</c:v>
                </c:pt>
                <c:pt idx="56">
                  <c:v>673</c:v>
                </c:pt>
                <c:pt idx="57">
                  <c:v>685</c:v>
                </c:pt>
                <c:pt idx="58">
                  <c:v>697</c:v>
                </c:pt>
                <c:pt idx="59">
                  <c:v>709</c:v>
                </c:pt>
                <c:pt idx="60">
                  <c:v>721</c:v>
                </c:pt>
                <c:pt idx="61">
                  <c:v>733</c:v>
                </c:pt>
                <c:pt idx="62">
                  <c:v>745</c:v>
                </c:pt>
                <c:pt idx="63">
                  <c:v>757</c:v>
                </c:pt>
                <c:pt idx="64">
                  <c:v>769</c:v>
                </c:pt>
                <c:pt idx="65">
                  <c:v>781</c:v>
                </c:pt>
                <c:pt idx="66">
                  <c:v>793</c:v>
                </c:pt>
                <c:pt idx="67">
                  <c:v>805</c:v>
                </c:pt>
                <c:pt idx="68">
                  <c:v>817</c:v>
                </c:pt>
                <c:pt idx="69">
                  <c:v>829</c:v>
                </c:pt>
                <c:pt idx="70">
                  <c:v>841</c:v>
                </c:pt>
                <c:pt idx="71">
                  <c:v>853</c:v>
                </c:pt>
                <c:pt idx="72">
                  <c:v>865</c:v>
                </c:pt>
                <c:pt idx="73">
                  <c:v>877</c:v>
                </c:pt>
                <c:pt idx="74">
                  <c:v>889</c:v>
                </c:pt>
                <c:pt idx="75">
                  <c:v>901</c:v>
                </c:pt>
                <c:pt idx="76">
                  <c:v>913</c:v>
                </c:pt>
                <c:pt idx="77">
                  <c:v>925</c:v>
                </c:pt>
                <c:pt idx="78">
                  <c:v>937</c:v>
                </c:pt>
                <c:pt idx="79">
                  <c:v>949</c:v>
                </c:pt>
                <c:pt idx="80">
                  <c:v>961</c:v>
                </c:pt>
                <c:pt idx="81">
                  <c:v>973</c:v>
                </c:pt>
                <c:pt idx="82">
                  <c:v>985</c:v>
                </c:pt>
                <c:pt idx="83">
                  <c:v>997</c:v>
                </c:pt>
                <c:pt idx="84">
                  <c:v>1009</c:v>
                </c:pt>
                <c:pt idx="85">
                  <c:v>1021</c:v>
                </c:pt>
                <c:pt idx="86">
                  <c:v>1033</c:v>
                </c:pt>
                <c:pt idx="87">
                  <c:v>1045</c:v>
                </c:pt>
                <c:pt idx="88">
                  <c:v>1057</c:v>
                </c:pt>
                <c:pt idx="89">
                  <c:v>1069</c:v>
                </c:pt>
                <c:pt idx="90">
                  <c:v>1081</c:v>
                </c:pt>
                <c:pt idx="91">
                  <c:v>1093</c:v>
                </c:pt>
                <c:pt idx="92">
                  <c:v>1105</c:v>
                </c:pt>
                <c:pt idx="93">
                  <c:v>1117</c:v>
                </c:pt>
                <c:pt idx="94">
                  <c:v>1129</c:v>
                </c:pt>
                <c:pt idx="95">
                  <c:v>1141</c:v>
                </c:pt>
                <c:pt idx="96">
                  <c:v>1153</c:v>
                </c:pt>
                <c:pt idx="97">
                  <c:v>1165</c:v>
                </c:pt>
                <c:pt idx="98">
                  <c:v>1177</c:v>
                </c:pt>
                <c:pt idx="99">
                  <c:v>1189</c:v>
                </c:pt>
                <c:pt idx="100">
                  <c:v>1201</c:v>
                </c:pt>
                <c:pt idx="101">
                  <c:v>1213</c:v>
                </c:pt>
                <c:pt idx="102">
                  <c:v>1225</c:v>
                </c:pt>
                <c:pt idx="103">
                  <c:v>1237</c:v>
                </c:pt>
                <c:pt idx="104">
                  <c:v>1249</c:v>
                </c:pt>
                <c:pt idx="105">
                  <c:v>1261</c:v>
                </c:pt>
                <c:pt idx="106">
                  <c:v>1273</c:v>
                </c:pt>
                <c:pt idx="107">
                  <c:v>1285</c:v>
                </c:pt>
                <c:pt idx="108">
                  <c:v>1297</c:v>
                </c:pt>
                <c:pt idx="109">
                  <c:v>1309</c:v>
                </c:pt>
                <c:pt idx="110">
                  <c:v>1321</c:v>
                </c:pt>
                <c:pt idx="111">
                  <c:v>1333</c:v>
                </c:pt>
                <c:pt idx="112">
                  <c:v>1345</c:v>
                </c:pt>
                <c:pt idx="113">
                  <c:v>1357</c:v>
                </c:pt>
                <c:pt idx="114">
                  <c:v>1369</c:v>
                </c:pt>
                <c:pt idx="115">
                  <c:v>1381</c:v>
                </c:pt>
                <c:pt idx="116">
                  <c:v>1393</c:v>
                </c:pt>
                <c:pt idx="117">
                  <c:v>1405</c:v>
                </c:pt>
                <c:pt idx="118">
                  <c:v>1417</c:v>
                </c:pt>
                <c:pt idx="119">
                  <c:v>1429</c:v>
                </c:pt>
                <c:pt idx="120">
                  <c:v>1441</c:v>
                </c:pt>
                <c:pt idx="121">
                  <c:v>1453</c:v>
                </c:pt>
                <c:pt idx="122">
                  <c:v>1465</c:v>
                </c:pt>
                <c:pt idx="123">
                  <c:v>1477</c:v>
                </c:pt>
                <c:pt idx="124">
                  <c:v>1489</c:v>
                </c:pt>
                <c:pt idx="125">
                  <c:v>1501</c:v>
                </c:pt>
                <c:pt idx="126">
                  <c:v>1513</c:v>
                </c:pt>
                <c:pt idx="127">
                  <c:v>1525</c:v>
                </c:pt>
                <c:pt idx="128">
                  <c:v>1537</c:v>
                </c:pt>
                <c:pt idx="129">
                  <c:v>1549</c:v>
                </c:pt>
                <c:pt idx="130">
                  <c:v>1561</c:v>
                </c:pt>
                <c:pt idx="131">
                  <c:v>1573</c:v>
                </c:pt>
                <c:pt idx="132">
                  <c:v>1585</c:v>
                </c:pt>
                <c:pt idx="133">
                  <c:v>1597</c:v>
                </c:pt>
                <c:pt idx="134">
                  <c:v>1609</c:v>
                </c:pt>
                <c:pt idx="135">
                  <c:v>1621</c:v>
                </c:pt>
                <c:pt idx="136">
                  <c:v>1633</c:v>
                </c:pt>
                <c:pt idx="137">
                  <c:v>1645</c:v>
                </c:pt>
                <c:pt idx="138">
                  <c:v>1657</c:v>
                </c:pt>
                <c:pt idx="139">
                  <c:v>1669</c:v>
                </c:pt>
                <c:pt idx="140">
                  <c:v>1681</c:v>
                </c:pt>
                <c:pt idx="141">
                  <c:v>1693</c:v>
                </c:pt>
                <c:pt idx="142">
                  <c:v>1705</c:v>
                </c:pt>
                <c:pt idx="143">
                  <c:v>1717</c:v>
                </c:pt>
                <c:pt idx="144">
                  <c:v>1729</c:v>
                </c:pt>
                <c:pt idx="145">
                  <c:v>1741</c:v>
                </c:pt>
                <c:pt idx="146">
                  <c:v>1753</c:v>
                </c:pt>
                <c:pt idx="147">
                  <c:v>1765</c:v>
                </c:pt>
                <c:pt idx="148">
                  <c:v>1777</c:v>
                </c:pt>
                <c:pt idx="149">
                  <c:v>1789</c:v>
                </c:pt>
                <c:pt idx="150">
                  <c:v>1801</c:v>
                </c:pt>
                <c:pt idx="151">
                  <c:v>1813</c:v>
                </c:pt>
                <c:pt idx="152">
                  <c:v>1825</c:v>
                </c:pt>
                <c:pt idx="153">
                  <c:v>1837</c:v>
                </c:pt>
                <c:pt idx="154">
                  <c:v>1849</c:v>
                </c:pt>
                <c:pt idx="155">
                  <c:v>1861</c:v>
                </c:pt>
                <c:pt idx="156">
                  <c:v>1873</c:v>
                </c:pt>
                <c:pt idx="157">
                  <c:v>1885</c:v>
                </c:pt>
                <c:pt idx="158">
                  <c:v>1897</c:v>
                </c:pt>
                <c:pt idx="159">
                  <c:v>1909</c:v>
                </c:pt>
                <c:pt idx="160">
                  <c:v>1921</c:v>
                </c:pt>
                <c:pt idx="161">
                  <c:v>1933</c:v>
                </c:pt>
                <c:pt idx="162">
                  <c:v>1945</c:v>
                </c:pt>
                <c:pt idx="163">
                  <c:v>1957</c:v>
                </c:pt>
                <c:pt idx="164">
                  <c:v>1969</c:v>
                </c:pt>
                <c:pt idx="165">
                  <c:v>1981</c:v>
                </c:pt>
                <c:pt idx="166">
                  <c:v>1993</c:v>
                </c:pt>
                <c:pt idx="167">
                  <c:v>2005</c:v>
                </c:pt>
                <c:pt idx="168">
                  <c:v>#N/A</c:v>
                </c:pt>
              </c:numCache>
            </c:numRef>
          </c:xVal>
          <c:yVal>
            <c:numRef>
              <c:f>'Elia380.80 Ampacity 1401209-210'!$CO$2:$CO$170</c:f>
              <c:numCache>
                <c:formatCode>General</c:formatCode>
                <c:ptCount val="169"/>
                <c:pt idx="0">
                  <c:v>3307.0720000000001</c:v>
                </c:pt>
                <c:pt idx="1">
                  <c:v>3333.7485000000001</c:v>
                </c:pt>
                <c:pt idx="2">
                  <c:v>3332.8786</c:v>
                </c:pt>
                <c:pt idx="3">
                  <c:v>3331.2274000000002</c:v>
                </c:pt>
                <c:pt idx="4">
                  <c:v>3328.8368999999998</c:v>
                </c:pt>
                <c:pt idx="5">
                  <c:v>3319.9803999999999</c:v>
                </c:pt>
                <c:pt idx="6">
                  <c:v>3314.4917</c:v>
                </c:pt>
                <c:pt idx="7">
                  <c:v>3359.5272</c:v>
                </c:pt>
                <c:pt idx="8">
                  <c:v>3287.9621000000002</c:v>
                </c:pt>
                <c:pt idx="9">
                  <c:v>3220.8220000000001</c:v>
                </c:pt>
                <c:pt idx="10">
                  <c:v>3175.0216</c:v>
                </c:pt>
                <c:pt idx="11">
                  <c:v>3172.3319000000001</c:v>
                </c:pt>
                <c:pt idx="12">
                  <c:v>3200.3162000000002</c:v>
                </c:pt>
                <c:pt idx="13">
                  <c:v>3281.4535000000001</c:v>
                </c:pt>
                <c:pt idx="14">
                  <c:v>3294.3298</c:v>
                </c:pt>
                <c:pt idx="15">
                  <c:v>3261.3879000000002</c:v>
                </c:pt>
                <c:pt idx="16">
                  <c:v>3280.0790000000002</c:v>
                </c:pt>
                <c:pt idx="17">
                  <c:v>3274.4009000000001</c:v>
                </c:pt>
                <c:pt idx="18">
                  <c:v>3277.0160999999998</c:v>
                </c:pt>
                <c:pt idx="19">
                  <c:v>3324.7593000000002</c:v>
                </c:pt>
                <c:pt idx="20">
                  <c:v>3359.8454000000002</c:v>
                </c:pt>
                <c:pt idx="21">
                  <c:v>3370.8820999999998</c:v>
                </c:pt>
                <c:pt idx="22">
                  <c:v>3372.4405000000002</c:v>
                </c:pt>
                <c:pt idx="23">
                  <c:v>3390.5241999999998</c:v>
                </c:pt>
                <c:pt idx="24">
                  <c:v>3518.7203</c:v>
                </c:pt>
                <c:pt idx="25">
                  <c:v>3530.9793</c:v>
                </c:pt>
                <c:pt idx="26">
                  <c:v>3657.3393999999998</c:v>
                </c:pt>
                <c:pt idx="27">
                  <c:v>3661.1700999999998</c:v>
                </c:pt>
                <c:pt idx="28">
                  <c:v>3649.0196000000001</c:v>
                </c:pt>
                <c:pt idx="29">
                  <c:v>3625.1026999999999</c:v>
                </c:pt>
                <c:pt idx="30">
                  <c:v>3615.5689000000002</c:v>
                </c:pt>
                <c:pt idx="31">
                  <c:v>3568.8951000000002</c:v>
                </c:pt>
                <c:pt idx="32">
                  <c:v>3464.2954</c:v>
                </c:pt>
                <c:pt idx="33">
                  <c:v>3493.7770999999998</c:v>
                </c:pt>
                <c:pt idx="34">
                  <c:v>3632.6651000000002</c:v>
                </c:pt>
                <c:pt idx="35">
                  <c:v>3631.0518999999999</c:v>
                </c:pt>
                <c:pt idx="36">
                  <c:v>3527.5156000000002</c:v>
                </c:pt>
                <c:pt idx="37">
                  <c:v>3833.8517000000002</c:v>
                </c:pt>
                <c:pt idx="38">
                  <c:v>3867.0372000000002</c:v>
                </c:pt>
                <c:pt idx="39">
                  <c:v>3897.6203999999998</c:v>
                </c:pt>
                <c:pt idx="40">
                  <c:v>3945.2993000000001</c:v>
                </c:pt>
                <c:pt idx="41">
                  <c:v>3916.6473000000001</c:v>
                </c:pt>
                <c:pt idx="42">
                  <c:v>3783.2021</c:v>
                </c:pt>
                <c:pt idx="43">
                  <c:v>3791.0837999999999</c:v>
                </c:pt>
                <c:pt idx="44">
                  <c:v>3831.2127999999998</c:v>
                </c:pt>
                <c:pt idx="45">
                  <c:v>3861.616</c:v>
                </c:pt>
                <c:pt idx="46">
                  <c:v>3927.2973999999999</c:v>
                </c:pt>
                <c:pt idx="47">
                  <c:v>3915.9549000000002</c:v>
                </c:pt>
                <c:pt idx="48">
                  <c:v>3927.3861000000002</c:v>
                </c:pt>
                <c:pt idx="49">
                  <c:v>3980.4535999999998</c:v>
                </c:pt>
                <c:pt idx="50">
                  <c:v>3989.6365000000001</c:v>
                </c:pt>
                <c:pt idx="51">
                  <c:v>3943.0807</c:v>
                </c:pt>
                <c:pt idx="52">
                  <c:v>3513.8631</c:v>
                </c:pt>
                <c:pt idx="53">
                  <c:v>3548.4290000000001</c:v>
                </c:pt>
                <c:pt idx="54">
                  <c:v>3548.6288</c:v>
                </c:pt>
                <c:pt idx="55">
                  <c:v>3550.1151</c:v>
                </c:pt>
                <c:pt idx="56">
                  <c:v>3410.0360999999998</c:v>
                </c:pt>
                <c:pt idx="57">
                  <c:v>3444.7233000000001</c:v>
                </c:pt>
                <c:pt idx="58">
                  <c:v>3278.6605</c:v>
                </c:pt>
                <c:pt idx="59">
                  <c:v>3325.6504</c:v>
                </c:pt>
                <c:pt idx="60">
                  <c:v>3332.587</c:v>
                </c:pt>
                <c:pt idx="61">
                  <c:v>3321.6891999999998</c:v>
                </c:pt>
                <c:pt idx="62">
                  <c:v>3325.0846000000001</c:v>
                </c:pt>
                <c:pt idx="63">
                  <c:v>3338.5527000000002</c:v>
                </c:pt>
                <c:pt idx="64">
                  <c:v>3340.9457000000002</c:v>
                </c:pt>
                <c:pt idx="65">
                  <c:v>3385.2891</c:v>
                </c:pt>
                <c:pt idx="66">
                  <c:v>3416.0014999999999</c:v>
                </c:pt>
                <c:pt idx="67">
                  <c:v>3428.1134999999999</c:v>
                </c:pt>
                <c:pt idx="68">
                  <c:v>3412.7855</c:v>
                </c:pt>
                <c:pt idx="69">
                  <c:v>3416.5059999999999</c:v>
                </c:pt>
                <c:pt idx="70">
                  <c:v>3408.1334999999999</c:v>
                </c:pt>
                <c:pt idx="71">
                  <c:v>3434.4886999999999</c:v>
                </c:pt>
                <c:pt idx="72">
                  <c:v>3430.9569999999999</c:v>
                </c:pt>
                <c:pt idx="73">
                  <c:v>3422.2838000000002</c:v>
                </c:pt>
                <c:pt idx="74">
                  <c:v>3375.0115999999998</c:v>
                </c:pt>
                <c:pt idx="75">
                  <c:v>3477.8715999999999</c:v>
                </c:pt>
                <c:pt idx="76">
                  <c:v>3464.7658999999999</c:v>
                </c:pt>
                <c:pt idx="77">
                  <c:v>3458.1232</c:v>
                </c:pt>
                <c:pt idx="78">
                  <c:v>3376.4362000000001</c:v>
                </c:pt>
                <c:pt idx="79">
                  <c:v>3394.8042999999998</c:v>
                </c:pt>
                <c:pt idx="80">
                  <c:v>3315.6529</c:v>
                </c:pt>
                <c:pt idx="81">
                  <c:v>3276.8921999999998</c:v>
                </c:pt>
                <c:pt idx="82">
                  <c:v>3242.5405999999998</c:v>
                </c:pt>
                <c:pt idx="83">
                  <c:v>3211.4445000000001</c:v>
                </c:pt>
                <c:pt idx="84">
                  <c:v>3222.3218000000002</c:v>
                </c:pt>
                <c:pt idx="85">
                  <c:v>3352.8910000000001</c:v>
                </c:pt>
                <c:pt idx="86">
                  <c:v>3287.8723</c:v>
                </c:pt>
                <c:pt idx="87">
                  <c:v>3335.3544000000002</c:v>
                </c:pt>
                <c:pt idx="88">
                  <c:v>3348.5326</c:v>
                </c:pt>
                <c:pt idx="89">
                  <c:v>3359.9796000000001</c:v>
                </c:pt>
                <c:pt idx="90">
                  <c:v>3370.2856000000002</c:v>
                </c:pt>
                <c:pt idx="91">
                  <c:v>3362.1869999999999</c:v>
                </c:pt>
                <c:pt idx="92">
                  <c:v>3266.7366999999999</c:v>
                </c:pt>
                <c:pt idx="93">
                  <c:v>3269.4953999999998</c:v>
                </c:pt>
                <c:pt idx="94">
                  <c:v>3264.1147999999998</c:v>
                </c:pt>
                <c:pt idx="95">
                  <c:v>3264.1765999999998</c:v>
                </c:pt>
                <c:pt idx="96">
                  <c:v>3304.8388</c:v>
                </c:pt>
                <c:pt idx="97">
                  <c:v>3363.4974000000002</c:v>
                </c:pt>
                <c:pt idx="98">
                  <c:v>3376.7883999999999</c:v>
                </c:pt>
                <c:pt idx="99">
                  <c:v>3369.8069999999998</c:v>
                </c:pt>
                <c:pt idx="100">
                  <c:v>3350.6318000000001</c:v>
                </c:pt>
                <c:pt idx="101">
                  <c:v>3368.6777000000002</c:v>
                </c:pt>
                <c:pt idx="102">
                  <c:v>3383.5201999999999</c:v>
                </c:pt>
                <c:pt idx="103">
                  <c:v>3420.1765999999998</c:v>
                </c:pt>
                <c:pt idx="104">
                  <c:v>3356.7282</c:v>
                </c:pt>
                <c:pt idx="105">
                  <c:v>3376.3935000000001</c:v>
                </c:pt>
                <c:pt idx="106">
                  <c:v>3225.7963</c:v>
                </c:pt>
                <c:pt idx="107">
                  <c:v>3261.6194999999998</c:v>
                </c:pt>
                <c:pt idx="108">
                  <c:v>3338.8571000000002</c:v>
                </c:pt>
                <c:pt idx="109">
                  <c:v>3298.2075</c:v>
                </c:pt>
                <c:pt idx="110">
                  <c:v>3415.6217000000001</c:v>
                </c:pt>
                <c:pt idx="111">
                  <c:v>3553.8507</c:v>
                </c:pt>
                <c:pt idx="112">
                  <c:v>3539.1064000000001</c:v>
                </c:pt>
                <c:pt idx="113">
                  <c:v>3440.2696999999998</c:v>
                </c:pt>
                <c:pt idx="114">
                  <c:v>3421.4176000000002</c:v>
                </c:pt>
                <c:pt idx="115">
                  <c:v>3358.5293999999999</c:v>
                </c:pt>
                <c:pt idx="116">
                  <c:v>3432.9486999999999</c:v>
                </c:pt>
                <c:pt idx="117">
                  <c:v>3373.2184000000002</c:v>
                </c:pt>
                <c:pt idx="118">
                  <c:v>3434.0880000000002</c:v>
                </c:pt>
                <c:pt idx="119">
                  <c:v>3379.6446999999998</c:v>
                </c:pt>
                <c:pt idx="120">
                  <c:v>3441.9848999999999</c:v>
                </c:pt>
                <c:pt idx="121">
                  <c:v>3417.895</c:v>
                </c:pt>
                <c:pt idx="122">
                  <c:v>3376.7883999999999</c:v>
                </c:pt>
                <c:pt idx="123">
                  <c:v>3376.7303000000002</c:v>
                </c:pt>
                <c:pt idx="124">
                  <c:v>3442.3607000000002</c:v>
                </c:pt>
                <c:pt idx="125">
                  <c:v>3372.489</c:v>
                </c:pt>
                <c:pt idx="126">
                  <c:v>3373.1696999999999</c:v>
                </c:pt>
                <c:pt idx="127">
                  <c:v>3368.6831000000002</c:v>
                </c:pt>
                <c:pt idx="128">
                  <c:v>3308.3544000000002</c:v>
                </c:pt>
                <c:pt idx="129">
                  <c:v>3217.0158000000001</c:v>
                </c:pt>
                <c:pt idx="130">
                  <c:v>3139.6947</c:v>
                </c:pt>
                <c:pt idx="131">
                  <c:v>3179.5488999999998</c:v>
                </c:pt>
                <c:pt idx="132">
                  <c:v>3123.6918999999998</c:v>
                </c:pt>
                <c:pt idx="133">
                  <c:v>3283.7370000000001</c:v>
                </c:pt>
                <c:pt idx="134">
                  <c:v>3368.3894</c:v>
                </c:pt>
                <c:pt idx="135">
                  <c:v>3462.9967999999999</c:v>
                </c:pt>
                <c:pt idx="136">
                  <c:v>3397.8204999999998</c:v>
                </c:pt>
                <c:pt idx="137">
                  <c:v>3416.0273000000002</c:v>
                </c:pt>
                <c:pt idx="138">
                  <c:v>3474.9238999999998</c:v>
                </c:pt>
                <c:pt idx="139">
                  <c:v>3485.6167999999998</c:v>
                </c:pt>
                <c:pt idx="140">
                  <c:v>3431.4162999999999</c:v>
                </c:pt>
                <c:pt idx="141">
                  <c:v>3473.2860000000001</c:v>
                </c:pt>
                <c:pt idx="142">
                  <c:v>3405.3924999999999</c:v>
                </c:pt>
                <c:pt idx="143">
                  <c:v>3416.0273000000002</c:v>
                </c:pt>
                <c:pt idx="144">
                  <c:v>3464.5884999999998</c:v>
                </c:pt>
                <c:pt idx="145">
                  <c:v>3441.3244</c:v>
                </c:pt>
                <c:pt idx="146">
                  <c:v>3424.3525</c:v>
                </c:pt>
                <c:pt idx="147">
                  <c:v>3482.7492000000002</c:v>
                </c:pt>
                <c:pt idx="148">
                  <c:v>3371.0736999999999</c:v>
                </c:pt>
                <c:pt idx="149">
                  <c:v>3466.4413</c:v>
                </c:pt>
                <c:pt idx="150">
                  <c:v>3513.3951000000002</c:v>
                </c:pt>
                <c:pt idx="151">
                  <c:v>3423.3215</c:v>
                </c:pt>
                <c:pt idx="152">
                  <c:v>3300.9859999999999</c:v>
                </c:pt>
                <c:pt idx="153">
                  <c:v>3317.5599000000002</c:v>
                </c:pt>
                <c:pt idx="154">
                  <c:v>3162.3620000000001</c:v>
                </c:pt>
                <c:pt idx="155">
                  <c:v>3164.6241</c:v>
                </c:pt>
                <c:pt idx="156">
                  <c:v>3237.2820000000002</c:v>
                </c:pt>
                <c:pt idx="157">
                  <c:v>3256.3672000000001</c:v>
                </c:pt>
                <c:pt idx="158">
                  <c:v>3355.3499000000002</c:v>
                </c:pt>
                <c:pt idx="159">
                  <c:v>3523.7332999999999</c:v>
                </c:pt>
                <c:pt idx="160">
                  <c:v>3632.1262999999999</c:v>
                </c:pt>
                <c:pt idx="161">
                  <c:v>3513.9346</c:v>
                </c:pt>
                <c:pt idx="162">
                  <c:v>3475.8634000000002</c:v>
                </c:pt>
                <c:pt idx="163">
                  <c:v>3543.2864</c:v>
                </c:pt>
                <c:pt idx="164">
                  <c:v>3691.9955</c:v>
                </c:pt>
                <c:pt idx="165">
                  <c:v>3857.7719000000002</c:v>
                </c:pt>
                <c:pt idx="166">
                  <c:v>3882.7860000000001</c:v>
                </c:pt>
                <c:pt idx="167">
                  <c:v>3918.7939000000001</c:v>
                </c:pt>
                <c:pt idx="168">
                  <c:v>3659.3755000000001</c:v>
                </c:pt>
              </c:numCache>
            </c:numRef>
          </c:yVal>
          <c:smooth val="0"/>
          <c:extLst>
            <c:ext xmlns:c16="http://schemas.microsoft.com/office/drawing/2014/chart" uri="{C3380CC4-5D6E-409C-BE32-E72D297353CC}">
              <c16:uniqueId val="{00000005-909F-4AC8-B100-EAE4BA72BC76}"/>
            </c:ext>
          </c:extLst>
        </c:ser>
        <c:dLbls>
          <c:showLegendKey val="0"/>
          <c:showVal val="0"/>
          <c:showCatName val="0"/>
          <c:showSerName val="0"/>
          <c:showPercent val="0"/>
          <c:showBubbleSize val="0"/>
        </c:dLbls>
        <c:axId val="609604456"/>
        <c:axId val="609603800"/>
      </c:scatterChart>
      <c:valAx>
        <c:axId val="609604456"/>
        <c:scaling>
          <c:orientation val="minMax"/>
          <c:max val="2017"/>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5-minute Time Stamp</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ID4096"/>
          </a:p>
        </c:txPr>
        <c:crossAx val="609603800"/>
        <c:crosses val="autoZero"/>
        <c:crossBetween val="midCat"/>
      </c:valAx>
      <c:valAx>
        <c:axId val="609603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a:t>
                </a:r>
                <a:r>
                  <a:rPr lang="en-US" dirty="0" err="1"/>
                  <a:t>Ampers</a:t>
                </a:r>
                <a:r>
                  <a:rPr lang="en-US" dirty="0"/>
                  <a:t>]</a:t>
                </a:r>
              </a:p>
            </c:rich>
          </c:tx>
          <c:layout>
            <c:manualLayout>
              <c:xMode val="edge"/>
              <c:yMode val="edge"/>
              <c:x val="0"/>
              <c:y val="3.3523037343104005E-4"/>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ID4096"/>
          </a:p>
        </c:txPr>
        <c:crossAx val="6096044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a:pPr>
      <a:endParaRPr lang="LID4096"/>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7681D-CD5E-4FA3-9597-53BC4BF7BA59}"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D19E0C47-48B6-43D1-82E9-0B51DF27C3CA}">
      <dgm:prSet phldrT="[Text]"/>
      <dgm:spPr/>
      <dgm:t>
        <a:bodyPr/>
        <a:lstStyle/>
        <a:p>
          <a:r>
            <a:rPr lang="en-US" dirty="0"/>
            <a:t>Generally 10-20% extra capacity is available 90% of the time</a:t>
          </a:r>
        </a:p>
      </dgm:t>
    </dgm:pt>
    <dgm:pt modelId="{1F75D6FD-DBE7-45F3-8DDB-4B6B933AC5B9}" type="parTrans" cxnId="{B081482F-EAC9-452F-BCCD-3B7603B4CA4B}">
      <dgm:prSet/>
      <dgm:spPr/>
      <dgm:t>
        <a:bodyPr/>
        <a:lstStyle/>
        <a:p>
          <a:endParaRPr lang="en-US"/>
        </a:p>
      </dgm:t>
    </dgm:pt>
    <dgm:pt modelId="{1CE3FA35-0122-4DC3-BA06-4F48DA1C855D}" type="sibTrans" cxnId="{B081482F-EAC9-452F-BCCD-3B7603B4CA4B}">
      <dgm:prSet/>
      <dgm:spPr/>
      <dgm:t>
        <a:bodyPr/>
        <a:lstStyle/>
        <a:p>
          <a:endParaRPr lang="en-US"/>
        </a:p>
      </dgm:t>
    </dgm:pt>
    <dgm:pt modelId="{5318FB23-4416-4C6F-A445-2A66F5DE3D47}">
      <dgm:prSet/>
      <dgm:spPr/>
      <dgm:t>
        <a:bodyPr/>
        <a:lstStyle/>
        <a:p>
          <a:r>
            <a:rPr lang="en-US" dirty="0"/>
            <a:t>In some instances twice the capacity available</a:t>
          </a:r>
        </a:p>
      </dgm:t>
    </dgm:pt>
    <dgm:pt modelId="{E7F84081-7484-4E68-A83F-F76460418D28}" type="parTrans" cxnId="{A4D0ECBE-0EFD-4E45-99C5-81DCD6413971}">
      <dgm:prSet/>
      <dgm:spPr/>
      <dgm:t>
        <a:bodyPr/>
        <a:lstStyle/>
        <a:p>
          <a:endParaRPr lang="en-US"/>
        </a:p>
      </dgm:t>
    </dgm:pt>
    <dgm:pt modelId="{74798FC8-0B54-45E2-82E4-19C035796E1F}" type="sibTrans" cxnId="{A4D0ECBE-0EFD-4E45-99C5-81DCD6413971}">
      <dgm:prSet/>
      <dgm:spPr/>
      <dgm:t>
        <a:bodyPr/>
        <a:lstStyle/>
        <a:p>
          <a:endParaRPr lang="en-US"/>
        </a:p>
      </dgm:t>
    </dgm:pt>
    <dgm:pt modelId="{31965940-F7C1-431E-A4C3-A74CFC6027D9}">
      <dgm:prSet/>
      <dgm:spPr/>
      <dgm:t>
        <a:bodyPr/>
        <a:lstStyle/>
        <a:p>
          <a:r>
            <a:rPr lang="en-US" dirty="0"/>
            <a:t>Making full use of ambient cooling effect, transmission lines can be used more efficiently to transport energy</a:t>
          </a:r>
        </a:p>
      </dgm:t>
    </dgm:pt>
    <dgm:pt modelId="{E4240888-4CA4-4DFB-A82E-B68FE6E56DD0}" type="parTrans" cxnId="{60ED3F06-4313-400C-878D-8A5170E01972}">
      <dgm:prSet/>
      <dgm:spPr/>
      <dgm:t>
        <a:bodyPr/>
        <a:lstStyle/>
        <a:p>
          <a:endParaRPr lang="en-US"/>
        </a:p>
      </dgm:t>
    </dgm:pt>
    <dgm:pt modelId="{ADBA8032-BBAE-4AE9-A089-A9F30296FB3C}" type="sibTrans" cxnId="{60ED3F06-4313-400C-878D-8A5170E01972}">
      <dgm:prSet/>
      <dgm:spPr/>
      <dgm:t>
        <a:bodyPr/>
        <a:lstStyle/>
        <a:p>
          <a:endParaRPr lang="en-US"/>
        </a:p>
      </dgm:t>
    </dgm:pt>
    <dgm:pt modelId="{8768EE0F-5DD8-49FC-991F-C879A6A0CC50}">
      <dgm:prSet/>
      <dgm:spPr/>
      <dgm:t>
        <a:bodyPr/>
        <a:lstStyle/>
        <a:p>
          <a:r>
            <a:rPr lang="en-US"/>
            <a:t>Maximum sag and conductor temperature for safety never exceeded</a:t>
          </a:r>
          <a:endParaRPr lang="en-US" dirty="0"/>
        </a:p>
      </dgm:t>
    </dgm:pt>
    <dgm:pt modelId="{3CA30088-CA6B-4D22-81B4-EF84EED5DCE0}" type="parTrans" cxnId="{3FD280EF-668E-4639-8B9F-38405426E0B2}">
      <dgm:prSet/>
      <dgm:spPr/>
      <dgm:t>
        <a:bodyPr/>
        <a:lstStyle/>
        <a:p>
          <a:endParaRPr lang="en-US"/>
        </a:p>
      </dgm:t>
    </dgm:pt>
    <dgm:pt modelId="{F26308B2-4DB3-4F57-B50B-26588EFFB8C9}" type="sibTrans" cxnId="{3FD280EF-668E-4639-8B9F-38405426E0B2}">
      <dgm:prSet/>
      <dgm:spPr/>
      <dgm:t>
        <a:bodyPr/>
        <a:lstStyle/>
        <a:p>
          <a:endParaRPr lang="en-US"/>
        </a:p>
      </dgm:t>
    </dgm:pt>
    <dgm:pt modelId="{8C36A8E0-9911-4B09-8483-301675F973B3}" type="pres">
      <dgm:prSet presAssocID="{B967681D-CD5E-4FA3-9597-53BC4BF7BA59}" presName="linearFlow" presStyleCnt="0">
        <dgm:presLayoutVars>
          <dgm:dir/>
          <dgm:resizeHandles val="exact"/>
        </dgm:presLayoutVars>
      </dgm:prSet>
      <dgm:spPr/>
    </dgm:pt>
    <dgm:pt modelId="{13E9A238-29C8-4390-B5C0-9D330DF8E9B0}" type="pres">
      <dgm:prSet presAssocID="{D19E0C47-48B6-43D1-82E9-0B51DF27C3CA}" presName="composite" presStyleCnt="0"/>
      <dgm:spPr/>
    </dgm:pt>
    <dgm:pt modelId="{54672A4F-C378-4F4C-A847-9B468CADB37B}" type="pres">
      <dgm:prSet presAssocID="{D19E0C47-48B6-43D1-82E9-0B51DF27C3CA}" presName="imgShp" presStyleLbl="fgImgPlace1" presStyleIdx="0" presStyleCnt="4"/>
      <dgm:spPr>
        <a:blipFill rotWithShape="1">
          <a:blip xmlns:r="http://schemas.openxmlformats.org/officeDocument/2006/relationships" r:embed="rId1"/>
          <a:srcRect/>
          <a:stretch>
            <a:fillRect/>
          </a:stretch>
        </a:blipFill>
      </dgm:spPr>
    </dgm:pt>
    <dgm:pt modelId="{8B974120-107D-4A81-B921-12EC371B89DD}" type="pres">
      <dgm:prSet presAssocID="{D19E0C47-48B6-43D1-82E9-0B51DF27C3CA}" presName="txShp" presStyleLbl="node1" presStyleIdx="0" presStyleCnt="4">
        <dgm:presLayoutVars>
          <dgm:bulletEnabled val="1"/>
        </dgm:presLayoutVars>
      </dgm:prSet>
      <dgm:spPr/>
    </dgm:pt>
    <dgm:pt modelId="{146C3498-76E8-4BF2-8D6C-2804395DE39A}" type="pres">
      <dgm:prSet presAssocID="{1CE3FA35-0122-4DC3-BA06-4F48DA1C855D}" presName="spacing" presStyleCnt="0"/>
      <dgm:spPr/>
    </dgm:pt>
    <dgm:pt modelId="{DD0F2C00-22C3-4597-BD81-F725AD1D985B}" type="pres">
      <dgm:prSet presAssocID="{5318FB23-4416-4C6F-A445-2A66F5DE3D47}" presName="composite" presStyleCnt="0"/>
      <dgm:spPr/>
    </dgm:pt>
    <dgm:pt modelId="{8A3425F7-4F8D-4653-969D-D5E69DB50CB2}" type="pres">
      <dgm:prSet presAssocID="{5318FB23-4416-4C6F-A445-2A66F5DE3D47}" presName="imgShp" presStyleLbl="fgImgPlace1" presStyleIdx="1" presStyleCnt="4"/>
      <dgm:spPr/>
    </dgm:pt>
    <dgm:pt modelId="{51607D7F-13BB-403D-A946-4D7FE6B0589C}" type="pres">
      <dgm:prSet presAssocID="{5318FB23-4416-4C6F-A445-2A66F5DE3D47}" presName="txShp" presStyleLbl="node1" presStyleIdx="1" presStyleCnt="4">
        <dgm:presLayoutVars>
          <dgm:bulletEnabled val="1"/>
        </dgm:presLayoutVars>
      </dgm:prSet>
      <dgm:spPr/>
    </dgm:pt>
    <dgm:pt modelId="{CA2A6865-4C63-4DED-9180-DD609C16F047}" type="pres">
      <dgm:prSet presAssocID="{74798FC8-0B54-45E2-82E4-19C035796E1F}" presName="spacing" presStyleCnt="0"/>
      <dgm:spPr/>
    </dgm:pt>
    <dgm:pt modelId="{63B522AB-A721-4C80-8FBE-BB5AE2ABB93A}" type="pres">
      <dgm:prSet presAssocID="{31965940-F7C1-431E-A4C3-A74CFC6027D9}" presName="composite" presStyleCnt="0"/>
      <dgm:spPr/>
    </dgm:pt>
    <dgm:pt modelId="{258E981D-41F0-43B9-A9BE-2B5CB461909F}" type="pres">
      <dgm:prSet presAssocID="{31965940-F7C1-431E-A4C3-A74CFC6027D9}" presName="imgShp" presStyleLbl="fgImgPlace1" presStyleIdx="2" presStyleCnt="4"/>
      <dgm:spPr>
        <a:blipFill rotWithShape="1">
          <a:blip xmlns:r="http://schemas.openxmlformats.org/officeDocument/2006/relationships" r:embed="rId2"/>
          <a:srcRect/>
          <a:stretch>
            <a:fillRect l="-1000" r="-1000"/>
          </a:stretch>
        </a:blipFill>
      </dgm:spPr>
    </dgm:pt>
    <dgm:pt modelId="{A5AF2480-0889-4640-A3C9-0DD6AF7E1908}" type="pres">
      <dgm:prSet presAssocID="{31965940-F7C1-431E-A4C3-A74CFC6027D9}" presName="txShp" presStyleLbl="node1" presStyleIdx="2" presStyleCnt="4">
        <dgm:presLayoutVars>
          <dgm:bulletEnabled val="1"/>
        </dgm:presLayoutVars>
      </dgm:prSet>
      <dgm:spPr/>
    </dgm:pt>
    <dgm:pt modelId="{43DF12FD-8C6E-42CB-A33F-62356E0DAAA8}" type="pres">
      <dgm:prSet presAssocID="{ADBA8032-BBAE-4AE9-A089-A9F30296FB3C}" presName="spacing" presStyleCnt="0"/>
      <dgm:spPr/>
    </dgm:pt>
    <dgm:pt modelId="{0E6C0CE7-3040-4B16-8CF6-993E0E031C68}" type="pres">
      <dgm:prSet presAssocID="{8768EE0F-5DD8-49FC-991F-C879A6A0CC50}" presName="composite" presStyleCnt="0"/>
      <dgm:spPr/>
    </dgm:pt>
    <dgm:pt modelId="{D47387A3-5288-47EC-B230-7E05D77DE5AB}" type="pres">
      <dgm:prSet presAssocID="{8768EE0F-5DD8-49FC-991F-C879A6A0CC50}" presName="imgShp" presStyleLbl="fgImgPlace1" presStyleIdx="3" presStyleCnt="4"/>
      <dgm:spPr>
        <a:solidFill>
          <a:srgbClr val="FFFFFF"/>
        </a:solidFill>
        <a:ln w="63500">
          <a:solidFill>
            <a:schemeClr val="accent2"/>
          </a:solidFill>
        </a:ln>
      </dgm:spPr>
    </dgm:pt>
    <dgm:pt modelId="{EAA63FA1-87E0-4061-9FD5-B2E016C52DD3}" type="pres">
      <dgm:prSet presAssocID="{8768EE0F-5DD8-49FC-991F-C879A6A0CC50}" presName="txShp" presStyleLbl="node1" presStyleIdx="3" presStyleCnt="4">
        <dgm:presLayoutVars>
          <dgm:bulletEnabled val="1"/>
        </dgm:presLayoutVars>
      </dgm:prSet>
      <dgm:spPr/>
    </dgm:pt>
  </dgm:ptLst>
  <dgm:cxnLst>
    <dgm:cxn modelId="{60ED3F06-4313-400C-878D-8A5170E01972}" srcId="{B967681D-CD5E-4FA3-9597-53BC4BF7BA59}" destId="{31965940-F7C1-431E-A4C3-A74CFC6027D9}" srcOrd="2" destOrd="0" parTransId="{E4240888-4CA4-4DFB-A82E-B68FE6E56DD0}" sibTransId="{ADBA8032-BBAE-4AE9-A089-A9F30296FB3C}"/>
    <dgm:cxn modelId="{B081482F-EAC9-452F-BCCD-3B7603B4CA4B}" srcId="{B967681D-CD5E-4FA3-9597-53BC4BF7BA59}" destId="{D19E0C47-48B6-43D1-82E9-0B51DF27C3CA}" srcOrd="0" destOrd="0" parTransId="{1F75D6FD-DBE7-45F3-8DDB-4B6B933AC5B9}" sibTransId="{1CE3FA35-0122-4DC3-BA06-4F48DA1C855D}"/>
    <dgm:cxn modelId="{23321C41-F9E3-4530-B930-85EB6BC75071}" type="presOf" srcId="{31965940-F7C1-431E-A4C3-A74CFC6027D9}" destId="{A5AF2480-0889-4640-A3C9-0DD6AF7E1908}" srcOrd="0" destOrd="0" presId="urn:microsoft.com/office/officeart/2005/8/layout/vList3"/>
    <dgm:cxn modelId="{5315C085-1E63-47B9-8A2D-B7449AA1F80A}" type="presOf" srcId="{B967681D-CD5E-4FA3-9597-53BC4BF7BA59}" destId="{8C36A8E0-9911-4B09-8483-301675F973B3}" srcOrd="0" destOrd="0" presId="urn:microsoft.com/office/officeart/2005/8/layout/vList3"/>
    <dgm:cxn modelId="{055539B2-7B41-4A1A-A6D7-42FF03925CDC}" type="presOf" srcId="{5318FB23-4416-4C6F-A445-2A66F5DE3D47}" destId="{51607D7F-13BB-403D-A946-4D7FE6B0589C}" srcOrd="0" destOrd="0" presId="urn:microsoft.com/office/officeart/2005/8/layout/vList3"/>
    <dgm:cxn modelId="{A4D0ECBE-0EFD-4E45-99C5-81DCD6413971}" srcId="{B967681D-CD5E-4FA3-9597-53BC4BF7BA59}" destId="{5318FB23-4416-4C6F-A445-2A66F5DE3D47}" srcOrd="1" destOrd="0" parTransId="{E7F84081-7484-4E68-A83F-F76460418D28}" sibTransId="{74798FC8-0B54-45E2-82E4-19C035796E1F}"/>
    <dgm:cxn modelId="{3FD280EF-668E-4639-8B9F-38405426E0B2}" srcId="{B967681D-CD5E-4FA3-9597-53BC4BF7BA59}" destId="{8768EE0F-5DD8-49FC-991F-C879A6A0CC50}" srcOrd="3" destOrd="0" parTransId="{3CA30088-CA6B-4D22-81B4-EF84EED5DCE0}" sibTransId="{F26308B2-4DB3-4F57-B50B-26588EFFB8C9}"/>
    <dgm:cxn modelId="{46523CFB-AF2A-4B4A-AC56-247AE53F5A66}" type="presOf" srcId="{8768EE0F-5DD8-49FC-991F-C879A6A0CC50}" destId="{EAA63FA1-87E0-4061-9FD5-B2E016C52DD3}" srcOrd="0" destOrd="0" presId="urn:microsoft.com/office/officeart/2005/8/layout/vList3"/>
    <dgm:cxn modelId="{491750FC-9506-481C-96AD-6108DD1090D7}" type="presOf" srcId="{D19E0C47-48B6-43D1-82E9-0B51DF27C3CA}" destId="{8B974120-107D-4A81-B921-12EC371B89DD}" srcOrd="0" destOrd="0" presId="urn:microsoft.com/office/officeart/2005/8/layout/vList3"/>
    <dgm:cxn modelId="{5A49938A-722A-48FB-A4D2-9AF2C44DED74}" type="presParOf" srcId="{8C36A8E0-9911-4B09-8483-301675F973B3}" destId="{13E9A238-29C8-4390-B5C0-9D330DF8E9B0}" srcOrd="0" destOrd="0" presId="urn:microsoft.com/office/officeart/2005/8/layout/vList3"/>
    <dgm:cxn modelId="{6D84F364-24DD-4C65-AB25-B42CAEC86C90}" type="presParOf" srcId="{13E9A238-29C8-4390-B5C0-9D330DF8E9B0}" destId="{54672A4F-C378-4F4C-A847-9B468CADB37B}" srcOrd="0" destOrd="0" presId="urn:microsoft.com/office/officeart/2005/8/layout/vList3"/>
    <dgm:cxn modelId="{5B21DBDA-B63E-467A-A79D-A0E279EFE2D7}" type="presParOf" srcId="{13E9A238-29C8-4390-B5C0-9D330DF8E9B0}" destId="{8B974120-107D-4A81-B921-12EC371B89DD}" srcOrd="1" destOrd="0" presId="urn:microsoft.com/office/officeart/2005/8/layout/vList3"/>
    <dgm:cxn modelId="{B1E84100-0C93-4306-B270-E158F28D8F01}" type="presParOf" srcId="{8C36A8E0-9911-4B09-8483-301675F973B3}" destId="{146C3498-76E8-4BF2-8D6C-2804395DE39A}" srcOrd="1" destOrd="0" presId="urn:microsoft.com/office/officeart/2005/8/layout/vList3"/>
    <dgm:cxn modelId="{7F9A63F6-9AEF-448D-8D5D-114A08B67D52}" type="presParOf" srcId="{8C36A8E0-9911-4B09-8483-301675F973B3}" destId="{DD0F2C00-22C3-4597-BD81-F725AD1D985B}" srcOrd="2" destOrd="0" presId="urn:microsoft.com/office/officeart/2005/8/layout/vList3"/>
    <dgm:cxn modelId="{8C40CBE6-CE49-4E90-BAA6-59847D1F9D3E}" type="presParOf" srcId="{DD0F2C00-22C3-4597-BD81-F725AD1D985B}" destId="{8A3425F7-4F8D-4653-969D-D5E69DB50CB2}" srcOrd="0" destOrd="0" presId="urn:microsoft.com/office/officeart/2005/8/layout/vList3"/>
    <dgm:cxn modelId="{E1DE1986-0BCE-44F5-AFFD-6CCA31A5325F}" type="presParOf" srcId="{DD0F2C00-22C3-4597-BD81-F725AD1D985B}" destId="{51607D7F-13BB-403D-A946-4D7FE6B0589C}" srcOrd="1" destOrd="0" presId="urn:microsoft.com/office/officeart/2005/8/layout/vList3"/>
    <dgm:cxn modelId="{6301A820-E26C-44AF-B05A-6F259CD816DB}" type="presParOf" srcId="{8C36A8E0-9911-4B09-8483-301675F973B3}" destId="{CA2A6865-4C63-4DED-9180-DD609C16F047}" srcOrd="3" destOrd="0" presId="urn:microsoft.com/office/officeart/2005/8/layout/vList3"/>
    <dgm:cxn modelId="{D00DFD79-94CD-4C9B-8C1C-8DD070F115FF}" type="presParOf" srcId="{8C36A8E0-9911-4B09-8483-301675F973B3}" destId="{63B522AB-A721-4C80-8FBE-BB5AE2ABB93A}" srcOrd="4" destOrd="0" presId="urn:microsoft.com/office/officeart/2005/8/layout/vList3"/>
    <dgm:cxn modelId="{57F49FF3-8489-4F54-9A55-C45A50EC19DB}" type="presParOf" srcId="{63B522AB-A721-4C80-8FBE-BB5AE2ABB93A}" destId="{258E981D-41F0-43B9-A9BE-2B5CB461909F}" srcOrd="0" destOrd="0" presId="urn:microsoft.com/office/officeart/2005/8/layout/vList3"/>
    <dgm:cxn modelId="{1F313BED-7E00-4D99-8976-DB297C6A0694}" type="presParOf" srcId="{63B522AB-A721-4C80-8FBE-BB5AE2ABB93A}" destId="{A5AF2480-0889-4640-A3C9-0DD6AF7E1908}" srcOrd="1" destOrd="0" presId="urn:microsoft.com/office/officeart/2005/8/layout/vList3"/>
    <dgm:cxn modelId="{F074897B-A60D-4184-BA97-8713AA837CC3}" type="presParOf" srcId="{8C36A8E0-9911-4B09-8483-301675F973B3}" destId="{43DF12FD-8C6E-42CB-A33F-62356E0DAAA8}" srcOrd="5" destOrd="0" presId="urn:microsoft.com/office/officeart/2005/8/layout/vList3"/>
    <dgm:cxn modelId="{2B96892A-DC35-486C-81CE-FD148426C105}" type="presParOf" srcId="{8C36A8E0-9911-4B09-8483-301675F973B3}" destId="{0E6C0CE7-3040-4B16-8CF6-993E0E031C68}" srcOrd="6" destOrd="0" presId="urn:microsoft.com/office/officeart/2005/8/layout/vList3"/>
    <dgm:cxn modelId="{948FEF75-E221-41F4-B15C-0CA391146B0E}" type="presParOf" srcId="{0E6C0CE7-3040-4B16-8CF6-993E0E031C68}" destId="{D47387A3-5288-47EC-B230-7E05D77DE5AB}" srcOrd="0" destOrd="0" presId="urn:microsoft.com/office/officeart/2005/8/layout/vList3"/>
    <dgm:cxn modelId="{553488AD-3843-4110-B298-08D1C587B63C}" type="presParOf" srcId="{0E6C0CE7-3040-4B16-8CF6-993E0E031C68}" destId="{EAA63FA1-87E0-4061-9FD5-B2E016C52DD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9D33B-4606-4A5F-A59E-F985784A7600}"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76538FEA-B2F8-4BCD-91CD-976BF3770C5D}">
      <dgm:prSet phldrT="[Text]" custT="1"/>
      <dgm:spPr/>
      <dgm:t>
        <a:bodyPr/>
        <a:lstStyle/>
        <a:p>
          <a:r>
            <a:rPr lang="en-US" sz="2000" b="1" dirty="0"/>
            <a:t>Increase cross-border exchange capacity</a:t>
          </a:r>
        </a:p>
      </dgm:t>
    </dgm:pt>
    <dgm:pt modelId="{C49F7F98-CB42-4E4B-888B-AA93BF38C09E}" type="parTrans" cxnId="{3E0C5460-18C4-4DE3-92DB-52D825A43466}">
      <dgm:prSet/>
      <dgm:spPr/>
      <dgm:t>
        <a:bodyPr/>
        <a:lstStyle/>
        <a:p>
          <a:endParaRPr lang="en-US" sz="1800"/>
        </a:p>
      </dgm:t>
    </dgm:pt>
    <dgm:pt modelId="{6A448F8A-33DE-4A70-AA8F-ABD567A82A16}" type="sibTrans" cxnId="{3E0C5460-18C4-4DE3-92DB-52D825A43466}">
      <dgm:prSet/>
      <dgm:spPr/>
      <dgm:t>
        <a:bodyPr/>
        <a:lstStyle/>
        <a:p>
          <a:endParaRPr lang="en-US" sz="1800"/>
        </a:p>
      </dgm:t>
    </dgm:pt>
    <dgm:pt modelId="{31101DE8-475B-4DF9-AFC2-CF9266A363E7}">
      <dgm:prSet custT="1"/>
      <dgm:spPr/>
      <dgm:t>
        <a:bodyPr/>
        <a:lstStyle/>
        <a:p>
          <a:r>
            <a:rPr lang="en-US" sz="2000" b="1" dirty="0"/>
            <a:t>Reduce congestion management costs</a:t>
          </a:r>
        </a:p>
      </dgm:t>
    </dgm:pt>
    <dgm:pt modelId="{4E59877C-E72B-4940-9DDB-0ED93E214BA0}" type="parTrans" cxnId="{856FA2F4-3B2C-413F-8B6C-F59FBAFFE360}">
      <dgm:prSet/>
      <dgm:spPr/>
      <dgm:t>
        <a:bodyPr/>
        <a:lstStyle/>
        <a:p>
          <a:endParaRPr lang="en-US" sz="1800"/>
        </a:p>
      </dgm:t>
    </dgm:pt>
    <dgm:pt modelId="{4D14BF33-C111-451D-A24A-22798A9D38C7}" type="sibTrans" cxnId="{856FA2F4-3B2C-413F-8B6C-F59FBAFFE360}">
      <dgm:prSet/>
      <dgm:spPr/>
      <dgm:t>
        <a:bodyPr/>
        <a:lstStyle/>
        <a:p>
          <a:endParaRPr lang="en-US" sz="1800"/>
        </a:p>
      </dgm:t>
    </dgm:pt>
    <dgm:pt modelId="{15BE8148-3A9F-4879-AA72-6BC83EFE3ABF}">
      <dgm:prSet custT="1"/>
      <dgm:spPr/>
      <dgm:t>
        <a:bodyPr/>
        <a:lstStyle/>
        <a:p>
          <a:r>
            <a:rPr lang="en-US" sz="2000" b="1" dirty="0"/>
            <a:t>Maximize acceptable generation infeed</a:t>
          </a:r>
        </a:p>
      </dgm:t>
    </dgm:pt>
    <dgm:pt modelId="{0E420C6C-ABD1-45B0-A103-0AA135066D49}" type="parTrans" cxnId="{85A96EFB-A28E-4424-B246-A0A94FD3260B}">
      <dgm:prSet/>
      <dgm:spPr/>
      <dgm:t>
        <a:bodyPr/>
        <a:lstStyle/>
        <a:p>
          <a:endParaRPr lang="en-US" sz="1800"/>
        </a:p>
      </dgm:t>
    </dgm:pt>
    <dgm:pt modelId="{3BC78AA8-B892-4147-B23D-5C4E7FD1FA30}" type="sibTrans" cxnId="{85A96EFB-A28E-4424-B246-A0A94FD3260B}">
      <dgm:prSet/>
      <dgm:spPr/>
      <dgm:t>
        <a:bodyPr/>
        <a:lstStyle/>
        <a:p>
          <a:endParaRPr lang="en-US" sz="1800"/>
        </a:p>
      </dgm:t>
    </dgm:pt>
    <dgm:pt modelId="{FF3B3A8A-3736-4F30-BF31-80163F213050}">
      <dgm:prSet phldrT="[Text]" custT="1"/>
      <dgm:spPr/>
      <dgm:t>
        <a:bodyPr anchor="ctr"/>
        <a:lstStyle/>
        <a:p>
          <a:r>
            <a:rPr lang="en-US" sz="1300" dirty="0"/>
            <a:t>Making full use of </a:t>
          </a:r>
          <a:r>
            <a:rPr lang="en-US" sz="1300" b="1" dirty="0"/>
            <a:t>ambient cooling </a:t>
          </a:r>
          <a:r>
            <a:rPr lang="en-US" sz="1300" dirty="0"/>
            <a:t>effect, transmission lines can be used to </a:t>
          </a:r>
          <a:r>
            <a:rPr lang="en-US" sz="1300" b="1" dirty="0"/>
            <a:t>transport energy more efficiently </a:t>
          </a:r>
        </a:p>
      </dgm:t>
    </dgm:pt>
    <dgm:pt modelId="{4CE1720F-8A93-4C98-98F6-261DBCB770E1}" type="parTrans" cxnId="{E860624D-F9B0-43B4-8255-3371527A36D9}">
      <dgm:prSet/>
      <dgm:spPr/>
      <dgm:t>
        <a:bodyPr/>
        <a:lstStyle/>
        <a:p>
          <a:endParaRPr lang="en-US" sz="1800"/>
        </a:p>
      </dgm:t>
    </dgm:pt>
    <dgm:pt modelId="{6806B33D-6433-4FEA-A3E9-E238E3029386}" type="sibTrans" cxnId="{E860624D-F9B0-43B4-8255-3371527A36D9}">
      <dgm:prSet/>
      <dgm:spPr/>
      <dgm:t>
        <a:bodyPr/>
        <a:lstStyle/>
        <a:p>
          <a:endParaRPr lang="en-US" sz="1800"/>
        </a:p>
      </dgm:t>
    </dgm:pt>
    <dgm:pt modelId="{12968532-8E81-4D29-8A00-BDD56EC50434}">
      <dgm:prSet phldrT="[Text]" custT="1"/>
      <dgm:spPr/>
      <dgm:t>
        <a:bodyPr anchor="ctr"/>
        <a:lstStyle/>
        <a:p>
          <a:r>
            <a:rPr lang="en-US" sz="1300" dirty="0"/>
            <a:t>Maximum sag and conductor temperature for </a:t>
          </a:r>
          <a:r>
            <a:rPr lang="en-US" sz="1300" b="1" dirty="0"/>
            <a:t>safety</a:t>
          </a:r>
          <a:r>
            <a:rPr lang="en-US" sz="1300" dirty="0"/>
            <a:t> never exceeded</a:t>
          </a:r>
        </a:p>
      </dgm:t>
    </dgm:pt>
    <dgm:pt modelId="{5177D610-055E-4684-995B-FE978B5C04C1}" type="parTrans" cxnId="{0B031719-A11F-4831-883A-6C0558F06F22}">
      <dgm:prSet/>
      <dgm:spPr/>
      <dgm:t>
        <a:bodyPr/>
        <a:lstStyle/>
        <a:p>
          <a:endParaRPr lang="en-US" sz="1800"/>
        </a:p>
      </dgm:t>
    </dgm:pt>
    <dgm:pt modelId="{527BBD58-FB69-48D8-B5C3-F21752587FE4}" type="sibTrans" cxnId="{0B031719-A11F-4831-883A-6C0558F06F22}">
      <dgm:prSet/>
      <dgm:spPr/>
      <dgm:t>
        <a:bodyPr/>
        <a:lstStyle/>
        <a:p>
          <a:endParaRPr lang="en-US" sz="1800"/>
        </a:p>
      </dgm:t>
    </dgm:pt>
    <dgm:pt modelId="{AD65AA5B-B415-4782-B205-224E9A0EC3D4}">
      <dgm:prSet phldrT="[Text]" custT="1"/>
      <dgm:spPr/>
      <dgm:t>
        <a:bodyPr anchor="ctr"/>
        <a:lstStyle/>
        <a:p>
          <a:r>
            <a:rPr lang="en-US" sz="1300" b="1" dirty="0"/>
            <a:t>Short-term solution to boost transmission capacity</a:t>
          </a:r>
          <a:r>
            <a:rPr lang="en-US" sz="1300" dirty="0"/>
            <a:t>. </a:t>
          </a:r>
        </a:p>
      </dgm:t>
    </dgm:pt>
    <dgm:pt modelId="{10F4F54F-3C56-426D-A38C-9A7F2698BD6E}" type="parTrans" cxnId="{E398BAB5-C85B-4A96-A989-2CB13ACC9B3E}">
      <dgm:prSet/>
      <dgm:spPr/>
      <dgm:t>
        <a:bodyPr/>
        <a:lstStyle/>
        <a:p>
          <a:endParaRPr lang="en-US" sz="1800"/>
        </a:p>
      </dgm:t>
    </dgm:pt>
    <dgm:pt modelId="{81E59C2D-5A79-4F89-8437-ED766CC31362}" type="sibTrans" cxnId="{E398BAB5-C85B-4A96-A989-2CB13ACC9B3E}">
      <dgm:prSet/>
      <dgm:spPr/>
      <dgm:t>
        <a:bodyPr/>
        <a:lstStyle/>
        <a:p>
          <a:endParaRPr lang="en-US" sz="1800"/>
        </a:p>
      </dgm:t>
    </dgm:pt>
    <dgm:pt modelId="{61D13625-DF5F-422E-9198-F6F45B0E8725}">
      <dgm:prSet custT="1"/>
      <dgm:spPr/>
      <dgm:t>
        <a:bodyPr anchor="ctr"/>
        <a:lstStyle/>
        <a:p>
          <a:r>
            <a:rPr lang="en-US" sz="1300" dirty="0"/>
            <a:t>Small capacity increase in </a:t>
          </a:r>
          <a:r>
            <a:rPr lang="en-US" sz="1300" b="1" dirty="0"/>
            <a:t>high price split reap enormous returns in short time</a:t>
          </a:r>
          <a:r>
            <a:rPr lang="en-US" sz="1300" dirty="0"/>
            <a:t> frame. </a:t>
          </a:r>
        </a:p>
      </dgm:t>
    </dgm:pt>
    <dgm:pt modelId="{1D6892D5-30C6-4710-96D9-BE097980C8E6}" type="parTrans" cxnId="{7E0F9960-AEA7-4B0B-B00D-F06C222A5373}">
      <dgm:prSet/>
      <dgm:spPr/>
      <dgm:t>
        <a:bodyPr/>
        <a:lstStyle/>
        <a:p>
          <a:endParaRPr lang="en-US" sz="1800"/>
        </a:p>
      </dgm:t>
    </dgm:pt>
    <dgm:pt modelId="{4A33E578-1EED-41FB-90A8-7C2DF4898352}" type="sibTrans" cxnId="{7E0F9960-AEA7-4B0B-B00D-F06C222A5373}">
      <dgm:prSet/>
      <dgm:spPr/>
      <dgm:t>
        <a:bodyPr/>
        <a:lstStyle/>
        <a:p>
          <a:endParaRPr lang="en-US" sz="1800"/>
        </a:p>
      </dgm:t>
    </dgm:pt>
    <dgm:pt modelId="{F8F88C15-0D63-4C48-8E0B-5F20AE7BEF58}">
      <dgm:prSet custT="1"/>
      <dgm:spPr/>
      <dgm:t>
        <a:bodyPr anchor="ctr"/>
        <a:lstStyle/>
        <a:p>
          <a:r>
            <a:rPr lang="en-US" sz="1300" dirty="0"/>
            <a:t>Cross border capacity benefits all citizens.</a:t>
          </a:r>
        </a:p>
      </dgm:t>
    </dgm:pt>
    <dgm:pt modelId="{33B41D43-5F29-4167-9F17-6BAE8ABFADB4}" type="parTrans" cxnId="{DDC6A24B-69EE-42AF-8F6F-451EE9EA4702}">
      <dgm:prSet/>
      <dgm:spPr/>
      <dgm:t>
        <a:bodyPr/>
        <a:lstStyle/>
        <a:p>
          <a:endParaRPr lang="en-US" sz="1800"/>
        </a:p>
      </dgm:t>
    </dgm:pt>
    <dgm:pt modelId="{B1F59349-BBBF-404E-9154-62486E281CD7}" type="sibTrans" cxnId="{DDC6A24B-69EE-42AF-8F6F-451EE9EA4702}">
      <dgm:prSet/>
      <dgm:spPr/>
      <dgm:t>
        <a:bodyPr/>
        <a:lstStyle/>
        <a:p>
          <a:endParaRPr lang="en-US" sz="1800"/>
        </a:p>
      </dgm:t>
    </dgm:pt>
    <dgm:pt modelId="{7B68D5BE-FB67-4AAE-A3D1-4DFABA021E65}">
      <dgm:prSet phldrT="[Text]" custT="1"/>
      <dgm:spPr/>
      <dgm:t>
        <a:bodyPr anchor="ctr"/>
        <a:lstStyle/>
        <a:p>
          <a:pPr>
            <a:buFont typeface="Arial" panose="020B0604020202020204" pitchFamily="34" charset="0"/>
            <a:buChar char="•"/>
          </a:pPr>
          <a:r>
            <a:rPr lang="en-US" sz="1300" b="1" dirty="0"/>
            <a:t>Redispatch</a:t>
          </a:r>
          <a:r>
            <a:rPr lang="en-US" sz="1300" dirty="0"/>
            <a:t>, counter-trading, </a:t>
          </a:r>
          <a:r>
            <a:rPr lang="en-US" sz="1300" b="1" dirty="0"/>
            <a:t>curtailment</a:t>
          </a:r>
          <a:r>
            <a:rPr lang="en-US" sz="1300" dirty="0"/>
            <a:t>, demand response, load shedding are </a:t>
          </a:r>
          <a:r>
            <a:rPr lang="en-US" sz="1300" b="0" dirty="0"/>
            <a:t>expensive measures.</a:t>
          </a:r>
        </a:p>
      </dgm:t>
    </dgm:pt>
    <dgm:pt modelId="{D6C6DB4F-74A5-4929-80F8-9F66FAB7184F}" type="parTrans" cxnId="{B7F4CB6C-E33B-4EDF-8E19-909403E30BE8}">
      <dgm:prSet/>
      <dgm:spPr/>
      <dgm:t>
        <a:bodyPr/>
        <a:lstStyle/>
        <a:p>
          <a:endParaRPr lang="en-US"/>
        </a:p>
      </dgm:t>
    </dgm:pt>
    <dgm:pt modelId="{312FAB68-A9B0-4E05-A7DC-3B6F997582C9}" type="sibTrans" cxnId="{B7F4CB6C-E33B-4EDF-8E19-909403E30BE8}">
      <dgm:prSet/>
      <dgm:spPr/>
      <dgm:t>
        <a:bodyPr/>
        <a:lstStyle/>
        <a:p>
          <a:endParaRPr lang="en-US"/>
        </a:p>
      </dgm:t>
    </dgm:pt>
    <dgm:pt modelId="{C8D5C780-7DDF-4CBE-AB12-65D116E81169}">
      <dgm:prSet phldrT="[Text]" custT="1"/>
      <dgm:spPr/>
      <dgm:t>
        <a:bodyPr anchor="ctr"/>
        <a:lstStyle/>
        <a:p>
          <a:pPr>
            <a:buFont typeface="Arial" panose="020B0604020202020204" pitchFamily="34" charset="0"/>
            <a:buChar char="•"/>
          </a:pPr>
          <a:r>
            <a:rPr lang="en-US" sz="1300" baseline="0" dirty="0"/>
            <a:t>“Cost free” measures are used first, therefore </a:t>
          </a:r>
          <a:r>
            <a:rPr lang="en-US" sz="1300" b="1" baseline="0" dirty="0"/>
            <a:t>expensive measures used to address moderate (~10%) overloads.</a:t>
          </a:r>
          <a:r>
            <a:rPr lang="en-US" sz="1300" baseline="0" dirty="0"/>
            <a:t> </a:t>
          </a:r>
          <a:r>
            <a:rPr lang="en-US" sz="1300" dirty="0"/>
            <a:t> </a:t>
          </a:r>
        </a:p>
      </dgm:t>
    </dgm:pt>
    <dgm:pt modelId="{70A4EB16-57CA-4801-A1A5-C69992D95637}" type="parTrans" cxnId="{A9B356AE-DE07-45B5-82AA-30527095D772}">
      <dgm:prSet/>
      <dgm:spPr/>
      <dgm:t>
        <a:bodyPr/>
        <a:lstStyle/>
        <a:p>
          <a:endParaRPr lang="en-US"/>
        </a:p>
      </dgm:t>
    </dgm:pt>
    <dgm:pt modelId="{11932C23-390E-4C38-A1D1-B4852B53F768}" type="sibTrans" cxnId="{A9B356AE-DE07-45B5-82AA-30527095D772}">
      <dgm:prSet/>
      <dgm:spPr/>
      <dgm:t>
        <a:bodyPr/>
        <a:lstStyle/>
        <a:p>
          <a:endParaRPr lang="en-US"/>
        </a:p>
      </dgm:t>
    </dgm:pt>
    <dgm:pt modelId="{0DE918B1-AABB-40E9-B14C-0EB2B48ECD4D}" type="pres">
      <dgm:prSet presAssocID="{BE79D33B-4606-4A5F-A59E-F985784A7600}" presName="Name0" presStyleCnt="0">
        <dgm:presLayoutVars>
          <dgm:dir/>
          <dgm:animLvl val="lvl"/>
          <dgm:resizeHandles/>
        </dgm:presLayoutVars>
      </dgm:prSet>
      <dgm:spPr/>
    </dgm:pt>
    <dgm:pt modelId="{57BE9704-EC92-4594-A5F3-EE36831D0D96}" type="pres">
      <dgm:prSet presAssocID="{31101DE8-475B-4DF9-AFC2-CF9266A363E7}" presName="linNode" presStyleCnt="0"/>
      <dgm:spPr/>
    </dgm:pt>
    <dgm:pt modelId="{1FD8A071-21BE-4F60-8B0E-CBB89B78580A}" type="pres">
      <dgm:prSet presAssocID="{31101DE8-475B-4DF9-AFC2-CF9266A363E7}" presName="parentShp" presStyleLbl="node1" presStyleIdx="0" presStyleCnt="3">
        <dgm:presLayoutVars>
          <dgm:bulletEnabled val="1"/>
        </dgm:presLayoutVars>
      </dgm:prSet>
      <dgm:spPr/>
    </dgm:pt>
    <dgm:pt modelId="{758A73BC-BB11-46CD-B467-916BD9B32F7F}" type="pres">
      <dgm:prSet presAssocID="{31101DE8-475B-4DF9-AFC2-CF9266A363E7}" presName="childShp" presStyleLbl="bgAccFollowNode1" presStyleIdx="0" presStyleCnt="3">
        <dgm:presLayoutVars>
          <dgm:bulletEnabled val="1"/>
        </dgm:presLayoutVars>
      </dgm:prSet>
      <dgm:spPr/>
    </dgm:pt>
    <dgm:pt modelId="{C5E9E132-1C79-4102-AD13-82C9C064BCAF}" type="pres">
      <dgm:prSet presAssocID="{4D14BF33-C111-451D-A24A-22798A9D38C7}" presName="spacing" presStyleCnt="0"/>
      <dgm:spPr/>
    </dgm:pt>
    <dgm:pt modelId="{012E654A-76E7-4528-9AB6-ED291D6535E3}" type="pres">
      <dgm:prSet presAssocID="{15BE8148-3A9F-4879-AA72-6BC83EFE3ABF}" presName="linNode" presStyleCnt="0"/>
      <dgm:spPr/>
    </dgm:pt>
    <dgm:pt modelId="{EF6B2642-7663-48F3-BD89-007A43EB3147}" type="pres">
      <dgm:prSet presAssocID="{15BE8148-3A9F-4879-AA72-6BC83EFE3ABF}" presName="parentShp" presStyleLbl="node1" presStyleIdx="1" presStyleCnt="3">
        <dgm:presLayoutVars>
          <dgm:bulletEnabled val="1"/>
        </dgm:presLayoutVars>
      </dgm:prSet>
      <dgm:spPr/>
    </dgm:pt>
    <dgm:pt modelId="{FE588CB2-764A-4620-934E-B2A1AB81A2D7}" type="pres">
      <dgm:prSet presAssocID="{15BE8148-3A9F-4879-AA72-6BC83EFE3ABF}" presName="childShp" presStyleLbl="bgAccFollowNode1" presStyleIdx="1" presStyleCnt="3">
        <dgm:presLayoutVars>
          <dgm:bulletEnabled val="1"/>
        </dgm:presLayoutVars>
      </dgm:prSet>
      <dgm:spPr/>
    </dgm:pt>
    <dgm:pt modelId="{245705B1-D8F1-4452-9E4B-8556C964C904}" type="pres">
      <dgm:prSet presAssocID="{3BC78AA8-B892-4147-B23D-5C4E7FD1FA30}" presName="spacing" presStyleCnt="0"/>
      <dgm:spPr/>
    </dgm:pt>
    <dgm:pt modelId="{96CE1665-AFBB-499A-BFD9-BCA5895199CE}" type="pres">
      <dgm:prSet presAssocID="{76538FEA-B2F8-4BCD-91CD-976BF3770C5D}" presName="linNode" presStyleCnt="0"/>
      <dgm:spPr/>
    </dgm:pt>
    <dgm:pt modelId="{3BB864AB-94EC-4F86-8E4C-566FCA1D6AE2}" type="pres">
      <dgm:prSet presAssocID="{76538FEA-B2F8-4BCD-91CD-976BF3770C5D}" presName="parentShp" presStyleLbl="node1" presStyleIdx="2" presStyleCnt="3">
        <dgm:presLayoutVars>
          <dgm:bulletEnabled val="1"/>
        </dgm:presLayoutVars>
      </dgm:prSet>
      <dgm:spPr/>
    </dgm:pt>
    <dgm:pt modelId="{5C878622-2692-4357-A879-A9DED1B8ACE5}" type="pres">
      <dgm:prSet presAssocID="{76538FEA-B2F8-4BCD-91CD-976BF3770C5D}" presName="childShp" presStyleLbl="bgAccFollowNode1" presStyleIdx="2" presStyleCnt="3">
        <dgm:presLayoutVars>
          <dgm:bulletEnabled val="1"/>
        </dgm:presLayoutVars>
      </dgm:prSet>
      <dgm:spPr/>
    </dgm:pt>
  </dgm:ptLst>
  <dgm:cxnLst>
    <dgm:cxn modelId="{3C088B0D-9F18-464A-A224-F9C6427D1281}" type="presOf" srcId="{61D13625-DF5F-422E-9198-F6F45B0E8725}" destId="{5C878622-2692-4357-A879-A9DED1B8ACE5}" srcOrd="0" destOrd="1" presId="urn:microsoft.com/office/officeart/2005/8/layout/vList6"/>
    <dgm:cxn modelId="{0B031719-A11F-4831-883A-6C0558F06F22}" srcId="{15BE8148-3A9F-4879-AA72-6BC83EFE3ABF}" destId="{12968532-8E81-4D29-8A00-BDD56EC50434}" srcOrd="1" destOrd="0" parTransId="{5177D610-055E-4684-995B-FE978B5C04C1}" sibTransId="{527BBD58-FB69-48D8-B5C3-F21752587FE4}"/>
    <dgm:cxn modelId="{0FCA3B2D-5853-4AE6-88E8-B81F1C0509B7}" type="presOf" srcId="{F8F88C15-0D63-4C48-8E0B-5F20AE7BEF58}" destId="{5C878622-2692-4357-A879-A9DED1B8ACE5}" srcOrd="0" destOrd="2" presId="urn:microsoft.com/office/officeart/2005/8/layout/vList6"/>
    <dgm:cxn modelId="{3E0C5460-18C4-4DE3-92DB-52D825A43466}" srcId="{BE79D33B-4606-4A5F-A59E-F985784A7600}" destId="{76538FEA-B2F8-4BCD-91CD-976BF3770C5D}" srcOrd="2" destOrd="0" parTransId="{C49F7F98-CB42-4E4B-888B-AA93BF38C09E}" sibTransId="{6A448F8A-33DE-4A70-AA8F-ABD567A82A16}"/>
    <dgm:cxn modelId="{7E0F9960-AEA7-4B0B-B00D-F06C222A5373}" srcId="{76538FEA-B2F8-4BCD-91CD-976BF3770C5D}" destId="{61D13625-DF5F-422E-9198-F6F45B0E8725}" srcOrd="1" destOrd="0" parTransId="{1D6892D5-30C6-4710-96D9-BE097980C8E6}" sibTransId="{4A33E578-1EED-41FB-90A8-7C2DF4898352}"/>
    <dgm:cxn modelId="{6759FB6A-7773-49EF-8FFA-A1A2A5C3E610}" type="presOf" srcId="{15BE8148-3A9F-4879-AA72-6BC83EFE3ABF}" destId="{EF6B2642-7663-48F3-BD89-007A43EB3147}" srcOrd="0" destOrd="0" presId="urn:microsoft.com/office/officeart/2005/8/layout/vList6"/>
    <dgm:cxn modelId="{DDC6A24B-69EE-42AF-8F6F-451EE9EA4702}" srcId="{76538FEA-B2F8-4BCD-91CD-976BF3770C5D}" destId="{F8F88C15-0D63-4C48-8E0B-5F20AE7BEF58}" srcOrd="2" destOrd="0" parTransId="{33B41D43-5F29-4167-9F17-6BAE8ABFADB4}" sibTransId="{B1F59349-BBBF-404E-9154-62486E281CD7}"/>
    <dgm:cxn modelId="{B7F4CB6C-E33B-4EDF-8E19-909403E30BE8}" srcId="{31101DE8-475B-4DF9-AFC2-CF9266A363E7}" destId="{7B68D5BE-FB67-4AAE-A3D1-4DFABA021E65}" srcOrd="0" destOrd="0" parTransId="{D6C6DB4F-74A5-4929-80F8-9F66FAB7184F}" sibTransId="{312FAB68-A9B0-4E05-A7DC-3B6F997582C9}"/>
    <dgm:cxn modelId="{E860624D-F9B0-43B4-8255-3371527A36D9}" srcId="{15BE8148-3A9F-4879-AA72-6BC83EFE3ABF}" destId="{FF3B3A8A-3736-4F30-BF31-80163F213050}" srcOrd="0" destOrd="0" parTransId="{4CE1720F-8A93-4C98-98F6-261DBCB770E1}" sibTransId="{6806B33D-6433-4FEA-A3E9-E238E3029386}"/>
    <dgm:cxn modelId="{82EF8899-C1ED-4909-8C6B-DA65C7555A60}" type="presOf" srcId="{7B68D5BE-FB67-4AAE-A3D1-4DFABA021E65}" destId="{758A73BC-BB11-46CD-B467-916BD9B32F7F}" srcOrd="0" destOrd="0" presId="urn:microsoft.com/office/officeart/2005/8/layout/vList6"/>
    <dgm:cxn modelId="{EFFDDD9B-7E24-4616-93ED-EA94B4DBE787}" type="presOf" srcId="{C8D5C780-7DDF-4CBE-AB12-65D116E81169}" destId="{758A73BC-BB11-46CD-B467-916BD9B32F7F}" srcOrd="0" destOrd="1" presId="urn:microsoft.com/office/officeart/2005/8/layout/vList6"/>
    <dgm:cxn modelId="{A9B356AE-DE07-45B5-82AA-30527095D772}" srcId="{31101DE8-475B-4DF9-AFC2-CF9266A363E7}" destId="{C8D5C780-7DDF-4CBE-AB12-65D116E81169}" srcOrd="1" destOrd="0" parTransId="{70A4EB16-57CA-4801-A1A5-C69992D95637}" sibTransId="{11932C23-390E-4C38-A1D1-B4852B53F768}"/>
    <dgm:cxn modelId="{FEE835AF-2EB1-48E2-B9B2-E1650EFA93C3}" type="presOf" srcId="{AD65AA5B-B415-4782-B205-224E9A0EC3D4}" destId="{5C878622-2692-4357-A879-A9DED1B8ACE5}" srcOrd="0" destOrd="0" presId="urn:microsoft.com/office/officeart/2005/8/layout/vList6"/>
    <dgm:cxn modelId="{E398BAB5-C85B-4A96-A989-2CB13ACC9B3E}" srcId="{76538FEA-B2F8-4BCD-91CD-976BF3770C5D}" destId="{AD65AA5B-B415-4782-B205-224E9A0EC3D4}" srcOrd="0" destOrd="0" parTransId="{10F4F54F-3C56-426D-A38C-9A7F2698BD6E}" sibTransId="{81E59C2D-5A79-4F89-8437-ED766CC31362}"/>
    <dgm:cxn modelId="{431E75C6-BD6C-4B5D-8CE1-AAC6D0D60B41}" type="presOf" srcId="{31101DE8-475B-4DF9-AFC2-CF9266A363E7}" destId="{1FD8A071-21BE-4F60-8B0E-CBB89B78580A}" srcOrd="0" destOrd="0" presId="urn:microsoft.com/office/officeart/2005/8/layout/vList6"/>
    <dgm:cxn modelId="{AC76DAE7-68EA-44CC-A3F8-FDE3DB6E320E}" type="presOf" srcId="{FF3B3A8A-3736-4F30-BF31-80163F213050}" destId="{FE588CB2-764A-4620-934E-B2A1AB81A2D7}" srcOrd="0" destOrd="0" presId="urn:microsoft.com/office/officeart/2005/8/layout/vList6"/>
    <dgm:cxn modelId="{50307EEC-8E9B-4604-8103-28D39B038B16}" type="presOf" srcId="{76538FEA-B2F8-4BCD-91CD-976BF3770C5D}" destId="{3BB864AB-94EC-4F86-8E4C-566FCA1D6AE2}" srcOrd="0" destOrd="0" presId="urn:microsoft.com/office/officeart/2005/8/layout/vList6"/>
    <dgm:cxn modelId="{856FA2F4-3B2C-413F-8B6C-F59FBAFFE360}" srcId="{BE79D33B-4606-4A5F-A59E-F985784A7600}" destId="{31101DE8-475B-4DF9-AFC2-CF9266A363E7}" srcOrd="0" destOrd="0" parTransId="{4E59877C-E72B-4940-9DDB-0ED93E214BA0}" sibTransId="{4D14BF33-C111-451D-A24A-22798A9D38C7}"/>
    <dgm:cxn modelId="{85A96EFB-A28E-4424-B246-A0A94FD3260B}" srcId="{BE79D33B-4606-4A5F-A59E-F985784A7600}" destId="{15BE8148-3A9F-4879-AA72-6BC83EFE3ABF}" srcOrd="1" destOrd="0" parTransId="{0E420C6C-ABD1-45B0-A103-0AA135066D49}" sibTransId="{3BC78AA8-B892-4147-B23D-5C4E7FD1FA30}"/>
    <dgm:cxn modelId="{D80FB1FC-C143-4740-BE78-21E44DFEEC9A}" type="presOf" srcId="{12968532-8E81-4D29-8A00-BDD56EC50434}" destId="{FE588CB2-764A-4620-934E-B2A1AB81A2D7}" srcOrd="0" destOrd="1" presId="urn:microsoft.com/office/officeart/2005/8/layout/vList6"/>
    <dgm:cxn modelId="{6D72DAFD-F502-4DD8-82EF-57245972952B}" type="presOf" srcId="{BE79D33B-4606-4A5F-A59E-F985784A7600}" destId="{0DE918B1-AABB-40E9-B14C-0EB2B48ECD4D}" srcOrd="0" destOrd="0" presId="urn:microsoft.com/office/officeart/2005/8/layout/vList6"/>
    <dgm:cxn modelId="{29EF470A-354A-42C7-896D-F41C828F55C0}" type="presParOf" srcId="{0DE918B1-AABB-40E9-B14C-0EB2B48ECD4D}" destId="{57BE9704-EC92-4594-A5F3-EE36831D0D96}" srcOrd="0" destOrd="0" presId="urn:microsoft.com/office/officeart/2005/8/layout/vList6"/>
    <dgm:cxn modelId="{493FFF1C-9FA6-42C2-82FB-0E1B72E38E21}" type="presParOf" srcId="{57BE9704-EC92-4594-A5F3-EE36831D0D96}" destId="{1FD8A071-21BE-4F60-8B0E-CBB89B78580A}" srcOrd="0" destOrd="0" presId="urn:microsoft.com/office/officeart/2005/8/layout/vList6"/>
    <dgm:cxn modelId="{8C196F1D-B68A-4F95-838D-FD315ABE4902}" type="presParOf" srcId="{57BE9704-EC92-4594-A5F3-EE36831D0D96}" destId="{758A73BC-BB11-46CD-B467-916BD9B32F7F}" srcOrd="1" destOrd="0" presId="urn:microsoft.com/office/officeart/2005/8/layout/vList6"/>
    <dgm:cxn modelId="{11137D91-1D3C-43EB-A0DD-C65FBDEBAF73}" type="presParOf" srcId="{0DE918B1-AABB-40E9-B14C-0EB2B48ECD4D}" destId="{C5E9E132-1C79-4102-AD13-82C9C064BCAF}" srcOrd="1" destOrd="0" presId="urn:microsoft.com/office/officeart/2005/8/layout/vList6"/>
    <dgm:cxn modelId="{B348EC0B-ADCE-48BD-971C-DA0F2251DC11}" type="presParOf" srcId="{0DE918B1-AABB-40E9-B14C-0EB2B48ECD4D}" destId="{012E654A-76E7-4528-9AB6-ED291D6535E3}" srcOrd="2" destOrd="0" presId="urn:microsoft.com/office/officeart/2005/8/layout/vList6"/>
    <dgm:cxn modelId="{0D77882E-A68B-406D-99DC-B8D0F47A6B5F}" type="presParOf" srcId="{012E654A-76E7-4528-9AB6-ED291D6535E3}" destId="{EF6B2642-7663-48F3-BD89-007A43EB3147}" srcOrd="0" destOrd="0" presId="urn:microsoft.com/office/officeart/2005/8/layout/vList6"/>
    <dgm:cxn modelId="{0A831B50-22F7-4D95-B940-D252FA99C901}" type="presParOf" srcId="{012E654A-76E7-4528-9AB6-ED291D6535E3}" destId="{FE588CB2-764A-4620-934E-B2A1AB81A2D7}" srcOrd="1" destOrd="0" presId="urn:microsoft.com/office/officeart/2005/8/layout/vList6"/>
    <dgm:cxn modelId="{56D7F3C7-A627-4763-B5FD-6BE1E4A5D0BC}" type="presParOf" srcId="{0DE918B1-AABB-40E9-B14C-0EB2B48ECD4D}" destId="{245705B1-D8F1-4452-9E4B-8556C964C904}" srcOrd="3" destOrd="0" presId="urn:microsoft.com/office/officeart/2005/8/layout/vList6"/>
    <dgm:cxn modelId="{B6E9AB62-1917-4C37-8B47-2E00DBEA01B2}" type="presParOf" srcId="{0DE918B1-AABB-40E9-B14C-0EB2B48ECD4D}" destId="{96CE1665-AFBB-499A-BFD9-BCA5895199CE}" srcOrd="4" destOrd="0" presId="urn:microsoft.com/office/officeart/2005/8/layout/vList6"/>
    <dgm:cxn modelId="{2736A1CE-790E-4D99-A090-58AF57B04D36}" type="presParOf" srcId="{96CE1665-AFBB-499A-BFD9-BCA5895199CE}" destId="{3BB864AB-94EC-4F86-8E4C-566FCA1D6AE2}" srcOrd="0" destOrd="0" presId="urn:microsoft.com/office/officeart/2005/8/layout/vList6"/>
    <dgm:cxn modelId="{6EE33188-0C27-4730-8186-713128F5EC8B}" type="presParOf" srcId="{96CE1665-AFBB-499A-BFD9-BCA5895199CE}" destId="{5C878622-2692-4357-A879-A9DED1B8ACE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79D33B-4606-4A5F-A59E-F985784A7600}"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76538FEA-B2F8-4BCD-91CD-976BF3770C5D}">
      <dgm:prSet phldrT="[Text]" custT="1"/>
      <dgm:spPr/>
      <dgm:t>
        <a:bodyPr/>
        <a:lstStyle/>
        <a:p>
          <a:r>
            <a:rPr lang="en-US" sz="2000" b="1" dirty="0"/>
            <a:t>Improve controllability of risk</a:t>
          </a:r>
        </a:p>
      </dgm:t>
    </dgm:pt>
    <dgm:pt modelId="{C49F7F98-CB42-4E4B-888B-AA93BF38C09E}" type="parTrans" cxnId="{3E0C5460-18C4-4DE3-92DB-52D825A43466}">
      <dgm:prSet/>
      <dgm:spPr/>
      <dgm:t>
        <a:bodyPr/>
        <a:lstStyle/>
        <a:p>
          <a:endParaRPr lang="en-US" sz="1800"/>
        </a:p>
      </dgm:t>
    </dgm:pt>
    <dgm:pt modelId="{6A448F8A-33DE-4A70-AA8F-ABD567A82A16}" type="sibTrans" cxnId="{3E0C5460-18C4-4DE3-92DB-52D825A43466}">
      <dgm:prSet/>
      <dgm:spPr/>
      <dgm:t>
        <a:bodyPr/>
        <a:lstStyle/>
        <a:p>
          <a:endParaRPr lang="en-US" sz="1800"/>
        </a:p>
      </dgm:t>
    </dgm:pt>
    <dgm:pt modelId="{31101DE8-475B-4DF9-AFC2-CF9266A363E7}">
      <dgm:prSet custT="1"/>
      <dgm:spPr/>
      <dgm:t>
        <a:bodyPr/>
        <a:lstStyle/>
        <a:p>
          <a:r>
            <a:rPr lang="en-US" sz="2000" b="1" dirty="0"/>
            <a:t>Reduce the need for remedial actions</a:t>
          </a:r>
        </a:p>
      </dgm:t>
    </dgm:pt>
    <dgm:pt modelId="{4E59877C-E72B-4940-9DDB-0ED93E214BA0}" type="parTrans" cxnId="{856FA2F4-3B2C-413F-8B6C-F59FBAFFE360}">
      <dgm:prSet/>
      <dgm:spPr/>
      <dgm:t>
        <a:bodyPr/>
        <a:lstStyle/>
        <a:p>
          <a:endParaRPr lang="en-US" sz="1800"/>
        </a:p>
      </dgm:t>
    </dgm:pt>
    <dgm:pt modelId="{4D14BF33-C111-451D-A24A-22798A9D38C7}" type="sibTrans" cxnId="{856FA2F4-3B2C-413F-8B6C-F59FBAFFE360}">
      <dgm:prSet/>
      <dgm:spPr/>
      <dgm:t>
        <a:bodyPr/>
        <a:lstStyle/>
        <a:p>
          <a:endParaRPr lang="en-US" sz="1800"/>
        </a:p>
      </dgm:t>
    </dgm:pt>
    <dgm:pt modelId="{15BE8148-3A9F-4879-AA72-6BC83EFE3ABF}">
      <dgm:prSet custT="1"/>
      <dgm:spPr/>
      <dgm:t>
        <a:bodyPr/>
        <a:lstStyle/>
        <a:p>
          <a:r>
            <a:rPr lang="en-US" sz="2000" b="1" dirty="0"/>
            <a:t>Accelerate renewables integration</a:t>
          </a:r>
        </a:p>
      </dgm:t>
    </dgm:pt>
    <dgm:pt modelId="{0E420C6C-ABD1-45B0-A103-0AA135066D49}" type="parTrans" cxnId="{85A96EFB-A28E-4424-B246-A0A94FD3260B}">
      <dgm:prSet/>
      <dgm:spPr/>
      <dgm:t>
        <a:bodyPr/>
        <a:lstStyle/>
        <a:p>
          <a:endParaRPr lang="en-US" sz="1800"/>
        </a:p>
      </dgm:t>
    </dgm:pt>
    <dgm:pt modelId="{3BC78AA8-B892-4147-B23D-5C4E7FD1FA30}" type="sibTrans" cxnId="{85A96EFB-A28E-4424-B246-A0A94FD3260B}">
      <dgm:prSet/>
      <dgm:spPr/>
      <dgm:t>
        <a:bodyPr/>
        <a:lstStyle/>
        <a:p>
          <a:endParaRPr lang="en-US" sz="1800"/>
        </a:p>
      </dgm:t>
    </dgm:pt>
    <dgm:pt modelId="{44678C4E-E092-4BC2-84CE-6079870EA9DC}">
      <dgm:prSet phldrT="[Text]"/>
      <dgm:spPr/>
      <dgm:t>
        <a:bodyPr/>
        <a:lstStyle/>
        <a:p>
          <a:pPr>
            <a:buChar char="•"/>
          </a:pPr>
          <a:r>
            <a:rPr lang="en-US" dirty="0"/>
            <a:t>To prevent overloading of lines (congestion), </a:t>
          </a:r>
          <a:r>
            <a:rPr lang="en-US" b="1" dirty="0"/>
            <a:t>grid operators apply remedial actions in day-ahead and intraday timeframes</a:t>
          </a:r>
          <a:r>
            <a:rPr lang="en-US" dirty="0"/>
            <a:t> like topology change, PST tapping, redispatch, curtailment, load shedding.</a:t>
          </a:r>
        </a:p>
      </dgm:t>
    </dgm:pt>
    <dgm:pt modelId="{AF02BD49-B58A-4BDA-B31B-97A5C01C9594}" type="parTrans" cxnId="{2569AC5B-CADB-4114-8674-3185B2A02149}">
      <dgm:prSet/>
      <dgm:spPr/>
      <dgm:t>
        <a:bodyPr/>
        <a:lstStyle/>
        <a:p>
          <a:endParaRPr lang="en-US"/>
        </a:p>
      </dgm:t>
    </dgm:pt>
    <dgm:pt modelId="{E0A65402-2637-4AD7-96C2-48E5C687E667}" type="sibTrans" cxnId="{2569AC5B-CADB-4114-8674-3185B2A02149}">
      <dgm:prSet/>
      <dgm:spPr/>
      <dgm:t>
        <a:bodyPr/>
        <a:lstStyle/>
        <a:p>
          <a:endParaRPr lang="en-US"/>
        </a:p>
      </dgm:t>
    </dgm:pt>
    <dgm:pt modelId="{5866356F-C611-46B7-9141-13971431B320}">
      <dgm:prSet/>
      <dgm:spPr/>
      <dgm:t>
        <a:bodyPr/>
        <a:lstStyle/>
        <a:p>
          <a:r>
            <a:rPr lang="en-US" b="1" dirty="0"/>
            <a:t>Need to use remedial actions is increasing </a:t>
          </a:r>
          <a:r>
            <a:rPr lang="en-US" dirty="0"/>
            <a:t>with change in energy landscape.</a:t>
          </a:r>
        </a:p>
      </dgm:t>
    </dgm:pt>
    <dgm:pt modelId="{271ECE23-72AA-4866-A526-A7D868EC9031}" type="parTrans" cxnId="{60E9F0B1-9FCE-4060-85A2-631670106AE9}">
      <dgm:prSet/>
      <dgm:spPr/>
      <dgm:t>
        <a:bodyPr/>
        <a:lstStyle/>
        <a:p>
          <a:endParaRPr lang="en-US"/>
        </a:p>
      </dgm:t>
    </dgm:pt>
    <dgm:pt modelId="{873897CF-92F6-4D72-9459-EAFBF82F76E1}" type="sibTrans" cxnId="{60E9F0B1-9FCE-4060-85A2-631670106AE9}">
      <dgm:prSet/>
      <dgm:spPr/>
      <dgm:t>
        <a:bodyPr/>
        <a:lstStyle/>
        <a:p>
          <a:endParaRPr lang="en-US"/>
        </a:p>
      </dgm:t>
    </dgm:pt>
    <dgm:pt modelId="{CDE6F2BC-4BB3-486F-8ED9-3D7C21B8339B}">
      <dgm:prSet phldrT="[Text]"/>
      <dgm:spPr/>
      <dgm:t>
        <a:bodyPr/>
        <a:lstStyle/>
        <a:p>
          <a:pPr>
            <a:buChar char="•"/>
          </a:pPr>
          <a:r>
            <a:rPr lang="en-US" dirty="0"/>
            <a:t>Generally </a:t>
          </a:r>
          <a:r>
            <a:rPr lang="en-US" b="1" dirty="0"/>
            <a:t>high loaded line </a:t>
          </a:r>
          <a:r>
            <a:rPr lang="en-US" dirty="0"/>
            <a:t>carrying </a:t>
          </a:r>
          <a:r>
            <a:rPr lang="en-US" b="1" dirty="0"/>
            <a:t>volatile infeed</a:t>
          </a:r>
          <a:r>
            <a:rPr lang="en-US" b="0" dirty="0"/>
            <a:t> from renewables</a:t>
          </a:r>
          <a:r>
            <a:rPr lang="en-US" dirty="0"/>
            <a:t>. </a:t>
          </a:r>
        </a:p>
      </dgm:t>
    </dgm:pt>
    <dgm:pt modelId="{106D2F6E-7839-48D5-AD6B-BB5A0D74D975}" type="parTrans" cxnId="{F0A6D33E-F5CD-4AB8-B05F-AED47228029E}">
      <dgm:prSet/>
      <dgm:spPr/>
      <dgm:t>
        <a:bodyPr/>
        <a:lstStyle/>
        <a:p>
          <a:endParaRPr lang="en-US"/>
        </a:p>
      </dgm:t>
    </dgm:pt>
    <dgm:pt modelId="{C068D443-B4C0-4717-962C-44EA7CB6648B}" type="sibTrans" cxnId="{F0A6D33E-F5CD-4AB8-B05F-AED47228029E}">
      <dgm:prSet/>
      <dgm:spPr/>
      <dgm:t>
        <a:bodyPr/>
        <a:lstStyle/>
        <a:p>
          <a:endParaRPr lang="en-US"/>
        </a:p>
      </dgm:t>
    </dgm:pt>
    <dgm:pt modelId="{DE73DDB5-16D7-49F2-8FEC-2C60343D3995}">
      <dgm:prSet/>
      <dgm:spPr/>
      <dgm:t>
        <a:bodyPr/>
        <a:lstStyle/>
        <a:p>
          <a:r>
            <a:rPr lang="en-US" dirty="0"/>
            <a:t>If forecast is wrong, it can very quickly deviate from expected loading.</a:t>
          </a:r>
        </a:p>
      </dgm:t>
    </dgm:pt>
    <dgm:pt modelId="{9720B6C4-F556-4482-9B80-A105242D48B5}" type="parTrans" cxnId="{7C9DDC70-78FB-4EEC-A8D3-8E42CEE98DCD}">
      <dgm:prSet/>
      <dgm:spPr/>
      <dgm:t>
        <a:bodyPr/>
        <a:lstStyle/>
        <a:p>
          <a:endParaRPr lang="en-US"/>
        </a:p>
      </dgm:t>
    </dgm:pt>
    <dgm:pt modelId="{130B7B58-9831-4708-858D-D441F3D509BB}" type="sibTrans" cxnId="{7C9DDC70-78FB-4EEC-A8D3-8E42CEE98DCD}">
      <dgm:prSet/>
      <dgm:spPr/>
      <dgm:t>
        <a:bodyPr/>
        <a:lstStyle/>
        <a:p>
          <a:endParaRPr lang="en-US"/>
        </a:p>
      </dgm:t>
    </dgm:pt>
    <dgm:pt modelId="{47B62B21-9B92-4DA3-9C8D-AC4E7D8B3E2C}">
      <dgm:prSet/>
      <dgm:spPr/>
      <dgm:t>
        <a:bodyPr/>
        <a:lstStyle/>
        <a:p>
          <a:r>
            <a:rPr lang="en-US" dirty="0"/>
            <a:t>This needs remedial actions (actions to avoid (N-1) security issues).</a:t>
          </a:r>
        </a:p>
      </dgm:t>
    </dgm:pt>
    <dgm:pt modelId="{A3BE8664-926B-464D-82B3-3E1780A31FD8}" type="parTrans" cxnId="{BA5972F9-EF9C-4B5C-BD15-0636D2CE411B}">
      <dgm:prSet/>
      <dgm:spPr/>
      <dgm:t>
        <a:bodyPr/>
        <a:lstStyle/>
        <a:p>
          <a:endParaRPr lang="en-US"/>
        </a:p>
      </dgm:t>
    </dgm:pt>
    <dgm:pt modelId="{34BD6442-AD3D-4DD1-91FB-02D34C3154BB}" type="sibTrans" cxnId="{BA5972F9-EF9C-4B5C-BD15-0636D2CE411B}">
      <dgm:prSet/>
      <dgm:spPr/>
      <dgm:t>
        <a:bodyPr/>
        <a:lstStyle/>
        <a:p>
          <a:endParaRPr lang="en-US"/>
        </a:p>
      </dgm:t>
    </dgm:pt>
    <dgm:pt modelId="{E146E7C7-F0CA-4033-94C3-A474E17D798B}">
      <dgm:prSet phldrT="[Text]"/>
      <dgm:spPr/>
      <dgm:t>
        <a:bodyPr/>
        <a:lstStyle/>
        <a:p>
          <a:r>
            <a:rPr lang="en-US" dirty="0"/>
            <a:t>Visibility of real-time and forecast line capacity and flow allows grid operator to </a:t>
          </a:r>
          <a:r>
            <a:rPr lang="en-US" b="1" dirty="0"/>
            <a:t>manage more precisely overload risks</a:t>
          </a:r>
          <a:r>
            <a:rPr lang="en-US" dirty="0"/>
            <a:t>.</a:t>
          </a:r>
        </a:p>
      </dgm:t>
    </dgm:pt>
    <dgm:pt modelId="{9077412B-F201-4283-85F0-E15584841040}" type="parTrans" cxnId="{B8565307-D82C-4A6E-8F72-8B601AF46335}">
      <dgm:prSet/>
      <dgm:spPr/>
      <dgm:t>
        <a:bodyPr/>
        <a:lstStyle/>
        <a:p>
          <a:endParaRPr lang="en-US"/>
        </a:p>
      </dgm:t>
    </dgm:pt>
    <dgm:pt modelId="{1CEECE86-1BB8-43A2-95EB-FF8980AD91E1}" type="sibTrans" cxnId="{B8565307-D82C-4A6E-8F72-8B601AF46335}">
      <dgm:prSet/>
      <dgm:spPr/>
      <dgm:t>
        <a:bodyPr/>
        <a:lstStyle/>
        <a:p>
          <a:endParaRPr lang="en-US"/>
        </a:p>
      </dgm:t>
    </dgm:pt>
    <dgm:pt modelId="{154EB542-D0DA-464F-868B-95751F802E90}">
      <dgm:prSet/>
      <dgm:spPr/>
      <dgm:t>
        <a:bodyPr/>
        <a:lstStyle/>
        <a:p>
          <a:r>
            <a:rPr lang="en-US" dirty="0"/>
            <a:t>Data statistics-based decisions can be made to inform asset management like outage planning and maintenance intervals.</a:t>
          </a:r>
        </a:p>
      </dgm:t>
    </dgm:pt>
    <dgm:pt modelId="{6BC6D03C-B373-4D8D-8AA2-00DC9BA22A5B}" type="parTrans" cxnId="{A664617A-F817-476A-A8AD-22CF4EEE4286}">
      <dgm:prSet/>
      <dgm:spPr/>
      <dgm:t>
        <a:bodyPr/>
        <a:lstStyle/>
        <a:p>
          <a:endParaRPr lang="en-US"/>
        </a:p>
      </dgm:t>
    </dgm:pt>
    <dgm:pt modelId="{AB2E4530-9B87-4EC0-9933-C82867B61AE9}" type="sibTrans" cxnId="{A664617A-F817-476A-A8AD-22CF4EEE4286}">
      <dgm:prSet/>
      <dgm:spPr/>
      <dgm:t>
        <a:bodyPr/>
        <a:lstStyle/>
        <a:p>
          <a:endParaRPr lang="en-US"/>
        </a:p>
      </dgm:t>
    </dgm:pt>
    <dgm:pt modelId="{3F7C7761-B315-497C-9F0A-A695B6E9FB21}">
      <dgm:prSet phldrT="[Text]" custT="1"/>
      <dgm:spPr/>
      <dgm:t>
        <a:bodyPr/>
        <a:lstStyle/>
        <a:p>
          <a:r>
            <a:rPr lang="en-US" sz="2000" b="1" dirty="0"/>
            <a:t>Defer grid investment</a:t>
          </a:r>
        </a:p>
      </dgm:t>
    </dgm:pt>
    <dgm:pt modelId="{FF6430D7-12AA-41A5-8CF8-D076929D3A15}" type="parTrans" cxnId="{F3870CFA-C95F-4EA5-BDF8-E7BB2373AD11}">
      <dgm:prSet/>
      <dgm:spPr/>
      <dgm:t>
        <a:bodyPr/>
        <a:lstStyle/>
        <a:p>
          <a:endParaRPr lang="en-US"/>
        </a:p>
      </dgm:t>
    </dgm:pt>
    <dgm:pt modelId="{ABDFDD6C-FA27-4F2F-ADE5-ED2F92F95FC1}" type="sibTrans" cxnId="{F3870CFA-C95F-4EA5-BDF8-E7BB2373AD11}">
      <dgm:prSet/>
      <dgm:spPr/>
      <dgm:t>
        <a:bodyPr/>
        <a:lstStyle/>
        <a:p>
          <a:endParaRPr lang="en-US"/>
        </a:p>
      </dgm:t>
    </dgm:pt>
    <dgm:pt modelId="{AE6308CE-F8E8-4EE5-9B23-E39831508008}">
      <dgm:prSet phldrT="[Text]"/>
      <dgm:spPr/>
      <dgm:t>
        <a:bodyPr/>
        <a:lstStyle/>
        <a:p>
          <a:r>
            <a:rPr lang="en-US" dirty="0"/>
            <a:t>Increase in line capacity and visibility of use can be combined with power flow control.</a:t>
          </a:r>
        </a:p>
      </dgm:t>
    </dgm:pt>
    <dgm:pt modelId="{6493D0E1-930D-409B-8493-C16CD8F41557}" type="parTrans" cxnId="{B4A90853-A98C-4AAE-B10A-6F17FE731774}">
      <dgm:prSet/>
      <dgm:spPr/>
      <dgm:t>
        <a:bodyPr/>
        <a:lstStyle/>
        <a:p>
          <a:endParaRPr lang="en-US"/>
        </a:p>
      </dgm:t>
    </dgm:pt>
    <dgm:pt modelId="{B301D597-044C-4469-BA9A-A66DF6F15188}" type="sibTrans" cxnId="{B4A90853-A98C-4AAE-B10A-6F17FE731774}">
      <dgm:prSet/>
      <dgm:spPr/>
      <dgm:t>
        <a:bodyPr/>
        <a:lstStyle/>
        <a:p>
          <a:endParaRPr lang="en-US"/>
        </a:p>
      </dgm:t>
    </dgm:pt>
    <dgm:pt modelId="{49223B92-2AFC-4A10-8210-DAC8C4F779EC}">
      <dgm:prSet/>
      <dgm:spPr/>
      <dgm:t>
        <a:bodyPr/>
        <a:lstStyle/>
        <a:p>
          <a:r>
            <a:rPr lang="en-US"/>
            <a:t>Such </a:t>
          </a:r>
          <a:r>
            <a:rPr lang="en-US" b="1"/>
            <a:t>grid operation-based solutions to tackle increased power flows can be counter-balanced with investment projects. </a:t>
          </a:r>
          <a:endParaRPr lang="en-US" b="1" dirty="0"/>
        </a:p>
      </dgm:t>
    </dgm:pt>
    <dgm:pt modelId="{47B8562F-A9D4-4B72-850E-969E29E803E7}" type="parTrans" cxnId="{8D799E33-59C1-47B7-8F8E-DDB1D48D5A73}">
      <dgm:prSet/>
      <dgm:spPr/>
      <dgm:t>
        <a:bodyPr/>
        <a:lstStyle/>
        <a:p>
          <a:endParaRPr lang="en-US"/>
        </a:p>
      </dgm:t>
    </dgm:pt>
    <dgm:pt modelId="{25C0F32A-E8ED-4306-85E6-8B1050E82B19}" type="sibTrans" cxnId="{8D799E33-59C1-47B7-8F8E-DDB1D48D5A73}">
      <dgm:prSet/>
      <dgm:spPr/>
      <dgm:t>
        <a:bodyPr/>
        <a:lstStyle/>
        <a:p>
          <a:endParaRPr lang="en-US"/>
        </a:p>
      </dgm:t>
    </dgm:pt>
    <dgm:pt modelId="{DFEF5F4E-FF05-4897-B05C-FBDA6FEA810D}">
      <dgm:prSet/>
      <dgm:spPr/>
      <dgm:t>
        <a:bodyPr/>
        <a:lstStyle/>
        <a:p>
          <a:r>
            <a:rPr lang="en-US" dirty="0"/>
            <a:t>This gives flexibility in investment portfolio management.</a:t>
          </a:r>
          <a:endParaRPr lang="en-US"/>
        </a:p>
      </dgm:t>
    </dgm:pt>
    <dgm:pt modelId="{7364454C-2135-46C7-9B16-6980F8FB0613}" type="parTrans" cxnId="{E293564F-E3E2-4AED-9D49-4342656C3D59}">
      <dgm:prSet/>
      <dgm:spPr/>
      <dgm:t>
        <a:bodyPr/>
        <a:lstStyle/>
        <a:p>
          <a:endParaRPr lang="en-US"/>
        </a:p>
      </dgm:t>
    </dgm:pt>
    <dgm:pt modelId="{C7AC4E80-87F5-4D5F-96FF-113A33379700}" type="sibTrans" cxnId="{E293564F-E3E2-4AED-9D49-4342656C3D59}">
      <dgm:prSet/>
      <dgm:spPr/>
      <dgm:t>
        <a:bodyPr/>
        <a:lstStyle/>
        <a:p>
          <a:endParaRPr lang="en-US"/>
        </a:p>
      </dgm:t>
    </dgm:pt>
    <dgm:pt modelId="{0DE918B1-AABB-40E9-B14C-0EB2B48ECD4D}" type="pres">
      <dgm:prSet presAssocID="{BE79D33B-4606-4A5F-A59E-F985784A7600}" presName="Name0" presStyleCnt="0">
        <dgm:presLayoutVars>
          <dgm:dir/>
          <dgm:animLvl val="lvl"/>
          <dgm:resizeHandles/>
        </dgm:presLayoutVars>
      </dgm:prSet>
      <dgm:spPr/>
    </dgm:pt>
    <dgm:pt modelId="{57BE9704-EC92-4594-A5F3-EE36831D0D96}" type="pres">
      <dgm:prSet presAssocID="{31101DE8-475B-4DF9-AFC2-CF9266A363E7}" presName="linNode" presStyleCnt="0"/>
      <dgm:spPr/>
    </dgm:pt>
    <dgm:pt modelId="{1FD8A071-21BE-4F60-8B0E-CBB89B78580A}" type="pres">
      <dgm:prSet presAssocID="{31101DE8-475B-4DF9-AFC2-CF9266A363E7}" presName="parentShp" presStyleLbl="node1" presStyleIdx="0" presStyleCnt="4">
        <dgm:presLayoutVars>
          <dgm:bulletEnabled val="1"/>
        </dgm:presLayoutVars>
      </dgm:prSet>
      <dgm:spPr/>
    </dgm:pt>
    <dgm:pt modelId="{758A73BC-BB11-46CD-B467-916BD9B32F7F}" type="pres">
      <dgm:prSet presAssocID="{31101DE8-475B-4DF9-AFC2-CF9266A363E7}" presName="childShp" presStyleLbl="bgAccFollowNode1" presStyleIdx="0" presStyleCnt="4">
        <dgm:presLayoutVars>
          <dgm:bulletEnabled val="1"/>
        </dgm:presLayoutVars>
      </dgm:prSet>
      <dgm:spPr/>
    </dgm:pt>
    <dgm:pt modelId="{C5E9E132-1C79-4102-AD13-82C9C064BCAF}" type="pres">
      <dgm:prSet presAssocID="{4D14BF33-C111-451D-A24A-22798A9D38C7}" presName="spacing" presStyleCnt="0"/>
      <dgm:spPr/>
    </dgm:pt>
    <dgm:pt modelId="{012E654A-76E7-4528-9AB6-ED291D6535E3}" type="pres">
      <dgm:prSet presAssocID="{15BE8148-3A9F-4879-AA72-6BC83EFE3ABF}" presName="linNode" presStyleCnt="0"/>
      <dgm:spPr/>
    </dgm:pt>
    <dgm:pt modelId="{EF6B2642-7663-48F3-BD89-007A43EB3147}" type="pres">
      <dgm:prSet presAssocID="{15BE8148-3A9F-4879-AA72-6BC83EFE3ABF}" presName="parentShp" presStyleLbl="node1" presStyleIdx="1" presStyleCnt="4">
        <dgm:presLayoutVars>
          <dgm:bulletEnabled val="1"/>
        </dgm:presLayoutVars>
      </dgm:prSet>
      <dgm:spPr/>
    </dgm:pt>
    <dgm:pt modelId="{FE588CB2-764A-4620-934E-B2A1AB81A2D7}" type="pres">
      <dgm:prSet presAssocID="{15BE8148-3A9F-4879-AA72-6BC83EFE3ABF}" presName="childShp" presStyleLbl="bgAccFollowNode1" presStyleIdx="1" presStyleCnt="4">
        <dgm:presLayoutVars>
          <dgm:bulletEnabled val="1"/>
        </dgm:presLayoutVars>
      </dgm:prSet>
      <dgm:spPr/>
    </dgm:pt>
    <dgm:pt modelId="{245705B1-D8F1-4452-9E4B-8556C964C904}" type="pres">
      <dgm:prSet presAssocID="{3BC78AA8-B892-4147-B23D-5C4E7FD1FA30}" presName="spacing" presStyleCnt="0"/>
      <dgm:spPr/>
    </dgm:pt>
    <dgm:pt modelId="{96CE1665-AFBB-499A-BFD9-BCA5895199CE}" type="pres">
      <dgm:prSet presAssocID="{76538FEA-B2F8-4BCD-91CD-976BF3770C5D}" presName="linNode" presStyleCnt="0"/>
      <dgm:spPr/>
    </dgm:pt>
    <dgm:pt modelId="{3BB864AB-94EC-4F86-8E4C-566FCA1D6AE2}" type="pres">
      <dgm:prSet presAssocID="{76538FEA-B2F8-4BCD-91CD-976BF3770C5D}" presName="parentShp" presStyleLbl="node1" presStyleIdx="2" presStyleCnt="4">
        <dgm:presLayoutVars>
          <dgm:bulletEnabled val="1"/>
        </dgm:presLayoutVars>
      </dgm:prSet>
      <dgm:spPr/>
    </dgm:pt>
    <dgm:pt modelId="{5C878622-2692-4357-A879-A9DED1B8ACE5}" type="pres">
      <dgm:prSet presAssocID="{76538FEA-B2F8-4BCD-91CD-976BF3770C5D}" presName="childShp" presStyleLbl="bgAccFollowNode1" presStyleIdx="2" presStyleCnt="4">
        <dgm:presLayoutVars>
          <dgm:bulletEnabled val="1"/>
        </dgm:presLayoutVars>
      </dgm:prSet>
      <dgm:spPr/>
    </dgm:pt>
    <dgm:pt modelId="{B9198492-E1B3-4138-B736-43738D5AA35E}" type="pres">
      <dgm:prSet presAssocID="{6A448F8A-33DE-4A70-AA8F-ABD567A82A16}" presName="spacing" presStyleCnt="0"/>
      <dgm:spPr/>
    </dgm:pt>
    <dgm:pt modelId="{49931224-A5FF-4CF4-BC06-B84BA89384F0}" type="pres">
      <dgm:prSet presAssocID="{3F7C7761-B315-497C-9F0A-A695B6E9FB21}" presName="linNode" presStyleCnt="0"/>
      <dgm:spPr/>
    </dgm:pt>
    <dgm:pt modelId="{354D79F1-052D-4D96-9799-CBF57B7DD610}" type="pres">
      <dgm:prSet presAssocID="{3F7C7761-B315-497C-9F0A-A695B6E9FB21}" presName="parentShp" presStyleLbl="node1" presStyleIdx="3" presStyleCnt="4">
        <dgm:presLayoutVars>
          <dgm:bulletEnabled val="1"/>
        </dgm:presLayoutVars>
      </dgm:prSet>
      <dgm:spPr/>
    </dgm:pt>
    <dgm:pt modelId="{68272244-95A8-4B92-B17E-64A8EEFE6CA4}" type="pres">
      <dgm:prSet presAssocID="{3F7C7761-B315-497C-9F0A-A695B6E9FB21}" presName="childShp" presStyleLbl="bgAccFollowNode1" presStyleIdx="3" presStyleCnt="4">
        <dgm:presLayoutVars>
          <dgm:bulletEnabled val="1"/>
        </dgm:presLayoutVars>
      </dgm:prSet>
      <dgm:spPr/>
    </dgm:pt>
  </dgm:ptLst>
  <dgm:cxnLst>
    <dgm:cxn modelId="{C9BF0A06-0B54-458D-A660-17B9FD6DE136}" type="presOf" srcId="{154EB542-D0DA-464F-868B-95751F802E90}" destId="{5C878622-2692-4357-A879-A9DED1B8ACE5}" srcOrd="0" destOrd="1" presId="urn:microsoft.com/office/officeart/2005/8/layout/vList6"/>
    <dgm:cxn modelId="{B8565307-D82C-4A6E-8F72-8B601AF46335}" srcId="{76538FEA-B2F8-4BCD-91CD-976BF3770C5D}" destId="{E146E7C7-F0CA-4033-94C3-A474E17D798B}" srcOrd="0" destOrd="0" parTransId="{9077412B-F201-4283-85F0-E15584841040}" sibTransId="{1CEECE86-1BB8-43A2-95EB-FF8980AD91E1}"/>
    <dgm:cxn modelId="{8265CA0A-2122-4B54-A706-F43619865FC7}" type="presOf" srcId="{AE6308CE-F8E8-4EE5-9B23-E39831508008}" destId="{68272244-95A8-4B92-B17E-64A8EEFE6CA4}" srcOrd="0" destOrd="0" presId="urn:microsoft.com/office/officeart/2005/8/layout/vList6"/>
    <dgm:cxn modelId="{E9B2AA0D-011B-4058-854B-AC335E152626}" type="presOf" srcId="{47B62B21-9B92-4DA3-9C8D-AC4E7D8B3E2C}" destId="{FE588CB2-764A-4620-934E-B2A1AB81A2D7}" srcOrd="0" destOrd="2" presId="urn:microsoft.com/office/officeart/2005/8/layout/vList6"/>
    <dgm:cxn modelId="{7C3DFA1B-0227-478D-9374-D7FED5B23F6C}" type="presOf" srcId="{DE73DDB5-16D7-49F2-8FEC-2C60343D3995}" destId="{FE588CB2-764A-4620-934E-B2A1AB81A2D7}" srcOrd="0" destOrd="1" presId="urn:microsoft.com/office/officeart/2005/8/layout/vList6"/>
    <dgm:cxn modelId="{8D799E33-59C1-47B7-8F8E-DDB1D48D5A73}" srcId="{3F7C7761-B315-497C-9F0A-A695B6E9FB21}" destId="{49223B92-2AFC-4A10-8210-DAC8C4F779EC}" srcOrd="1" destOrd="0" parTransId="{47B8562F-A9D4-4B72-850E-969E29E803E7}" sibTransId="{25C0F32A-E8ED-4306-85E6-8B1050E82B19}"/>
    <dgm:cxn modelId="{F0A6D33E-F5CD-4AB8-B05F-AED47228029E}" srcId="{15BE8148-3A9F-4879-AA72-6BC83EFE3ABF}" destId="{CDE6F2BC-4BB3-486F-8ED9-3D7C21B8339B}" srcOrd="0" destOrd="0" parTransId="{106D2F6E-7839-48D5-AD6B-BB5A0D74D975}" sibTransId="{C068D443-B4C0-4717-962C-44EA7CB6648B}"/>
    <dgm:cxn modelId="{2569AC5B-CADB-4114-8674-3185B2A02149}" srcId="{31101DE8-475B-4DF9-AFC2-CF9266A363E7}" destId="{44678C4E-E092-4BC2-84CE-6079870EA9DC}" srcOrd="0" destOrd="0" parTransId="{AF02BD49-B58A-4BDA-B31B-97A5C01C9594}" sibTransId="{E0A65402-2637-4AD7-96C2-48E5C687E667}"/>
    <dgm:cxn modelId="{3E0C5460-18C4-4DE3-92DB-52D825A43466}" srcId="{BE79D33B-4606-4A5F-A59E-F985784A7600}" destId="{76538FEA-B2F8-4BCD-91CD-976BF3770C5D}" srcOrd="2" destOrd="0" parTransId="{C49F7F98-CB42-4E4B-888B-AA93BF38C09E}" sibTransId="{6A448F8A-33DE-4A70-AA8F-ABD567A82A16}"/>
    <dgm:cxn modelId="{6759FB6A-7773-49EF-8FFA-A1A2A5C3E610}" type="presOf" srcId="{15BE8148-3A9F-4879-AA72-6BC83EFE3ABF}" destId="{EF6B2642-7663-48F3-BD89-007A43EB3147}" srcOrd="0" destOrd="0" presId="urn:microsoft.com/office/officeart/2005/8/layout/vList6"/>
    <dgm:cxn modelId="{02702A6D-6BFE-446C-991D-BA7D619D5E28}" type="presOf" srcId="{3F7C7761-B315-497C-9F0A-A695B6E9FB21}" destId="{354D79F1-052D-4D96-9799-CBF57B7DD610}" srcOrd="0" destOrd="0" presId="urn:microsoft.com/office/officeart/2005/8/layout/vList6"/>
    <dgm:cxn modelId="{E293564F-E3E2-4AED-9D49-4342656C3D59}" srcId="{3F7C7761-B315-497C-9F0A-A695B6E9FB21}" destId="{DFEF5F4E-FF05-4897-B05C-FBDA6FEA810D}" srcOrd="2" destOrd="0" parTransId="{7364454C-2135-46C7-9B16-6980F8FB0613}" sibTransId="{C7AC4E80-87F5-4D5F-96FF-113A33379700}"/>
    <dgm:cxn modelId="{7C9DDC70-78FB-4EEC-A8D3-8E42CEE98DCD}" srcId="{15BE8148-3A9F-4879-AA72-6BC83EFE3ABF}" destId="{DE73DDB5-16D7-49F2-8FEC-2C60343D3995}" srcOrd="1" destOrd="0" parTransId="{9720B6C4-F556-4482-9B80-A105242D48B5}" sibTransId="{130B7B58-9831-4708-858D-D441F3D509BB}"/>
    <dgm:cxn modelId="{B4A90853-A98C-4AAE-B10A-6F17FE731774}" srcId="{3F7C7761-B315-497C-9F0A-A695B6E9FB21}" destId="{AE6308CE-F8E8-4EE5-9B23-E39831508008}" srcOrd="0" destOrd="0" parTransId="{6493D0E1-930D-409B-8493-C16CD8F41557}" sibTransId="{B301D597-044C-4469-BA9A-A66DF6F15188}"/>
    <dgm:cxn modelId="{273F4D55-A762-4E80-8641-88F2FC4C5C52}" type="presOf" srcId="{E146E7C7-F0CA-4033-94C3-A474E17D798B}" destId="{5C878622-2692-4357-A879-A9DED1B8ACE5}" srcOrd="0" destOrd="0" presId="urn:microsoft.com/office/officeart/2005/8/layout/vList6"/>
    <dgm:cxn modelId="{A664617A-F817-476A-A8AD-22CF4EEE4286}" srcId="{76538FEA-B2F8-4BCD-91CD-976BF3770C5D}" destId="{154EB542-D0DA-464F-868B-95751F802E90}" srcOrd="1" destOrd="0" parTransId="{6BC6D03C-B373-4D8D-8AA2-00DC9BA22A5B}" sibTransId="{AB2E4530-9B87-4EC0-9933-C82867B61AE9}"/>
    <dgm:cxn modelId="{2B295BAA-505D-401B-AF64-8E7F59BCC64E}" type="presOf" srcId="{49223B92-2AFC-4A10-8210-DAC8C4F779EC}" destId="{68272244-95A8-4B92-B17E-64A8EEFE6CA4}" srcOrd="0" destOrd="1" presId="urn:microsoft.com/office/officeart/2005/8/layout/vList6"/>
    <dgm:cxn modelId="{60E9F0B1-9FCE-4060-85A2-631670106AE9}" srcId="{31101DE8-475B-4DF9-AFC2-CF9266A363E7}" destId="{5866356F-C611-46B7-9141-13971431B320}" srcOrd="1" destOrd="0" parTransId="{271ECE23-72AA-4866-A526-A7D868EC9031}" sibTransId="{873897CF-92F6-4D72-9459-EAFBF82F76E1}"/>
    <dgm:cxn modelId="{431E75C6-BD6C-4B5D-8CE1-AAC6D0D60B41}" type="presOf" srcId="{31101DE8-475B-4DF9-AFC2-CF9266A363E7}" destId="{1FD8A071-21BE-4F60-8B0E-CBB89B78580A}" srcOrd="0" destOrd="0" presId="urn:microsoft.com/office/officeart/2005/8/layout/vList6"/>
    <dgm:cxn modelId="{21B176CA-BD59-492C-9892-75474A2D0383}" type="presOf" srcId="{DFEF5F4E-FF05-4897-B05C-FBDA6FEA810D}" destId="{68272244-95A8-4B92-B17E-64A8EEFE6CA4}" srcOrd="0" destOrd="2" presId="urn:microsoft.com/office/officeart/2005/8/layout/vList6"/>
    <dgm:cxn modelId="{75F550D4-A7EF-4369-9776-C07A931F16C0}" type="presOf" srcId="{44678C4E-E092-4BC2-84CE-6079870EA9DC}" destId="{758A73BC-BB11-46CD-B467-916BD9B32F7F}" srcOrd="0" destOrd="0" presId="urn:microsoft.com/office/officeart/2005/8/layout/vList6"/>
    <dgm:cxn modelId="{7A9357E3-460C-4FD7-BB77-D80548AD9CE7}" type="presOf" srcId="{5866356F-C611-46B7-9141-13971431B320}" destId="{758A73BC-BB11-46CD-B467-916BD9B32F7F}" srcOrd="0" destOrd="1" presId="urn:microsoft.com/office/officeart/2005/8/layout/vList6"/>
    <dgm:cxn modelId="{50307EEC-8E9B-4604-8103-28D39B038B16}" type="presOf" srcId="{76538FEA-B2F8-4BCD-91CD-976BF3770C5D}" destId="{3BB864AB-94EC-4F86-8E4C-566FCA1D6AE2}" srcOrd="0" destOrd="0" presId="urn:microsoft.com/office/officeart/2005/8/layout/vList6"/>
    <dgm:cxn modelId="{856FA2F4-3B2C-413F-8B6C-F59FBAFFE360}" srcId="{BE79D33B-4606-4A5F-A59E-F985784A7600}" destId="{31101DE8-475B-4DF9-AFC2-CF9266A363E7}" srcOrd="0" destOrd="0" parTransId="{4E59877C-E72B-4940-9DDB-0ED93E214BA0}" sibTransId="{4D14BF33-C111-451D-A24A-22798A9D38C7}"/>
    <dgm:cxn modelId="{CFA961F7-5975-4249-8FBD-47AC582DFE64}" type="presOf" srcId="{CDE6F2BC-4BB3-486F-8ED9-3D7C21B8339B}" destId="{FE588CB2-764A-4620-934E-B2A1AB81A2D7}" srcOrd="0" destOrd="0" presId="urn:microsoft.com/office/officeart/2005/8/layout/vList6"/>
    <dgm:cxn modelId="{BA5972F9-EF9C-4B5C-BD15-0636D2CE411B}" srcId="{15BE8148-3A9F-4879-AA72-6BC83EFE3ABF}" destId="{47B62B21-9B92-4DA3-9C8D-AC4E7D8B3E2C}" srcOrd="2" destOrd="0" parTransId="{A3BE8664-926B-464D-82B3-3E1780A31FD8}" sibTransId="{34BD6442-AD3D-4DD1-91FB-02D34C3154BB}"/>
    <dgm:cxn modelId="{F3870CFA-C95F-4EA5-BDF8-E7BB2373AD11}" srcId="{BE79D33B-4606-4A5F-A59E-F985784A7600}" destId="{3F7C7761-B315-497C-9F0A-A695B6E9FB21}" srcOrd="3" destOrd="0" parTransId="{FF6430D7-12AA-41A5-8CF8-D076929D3A15}" sibTransId="{ABDFDD6C-FA27-4F2F-ADE5-ED2F92F95FC1}"/>
    <dgm:cxn modelId="{85A96EFB-A28E-4424-B246-A0A94FD3260B}" srcId="{BE79D33B-4606-4A5F-A59E-F985784A7600}" destId="{15BE8148-3A9F-4879-AA72-6BC83EFE3ABF}" srcOrd="1" destOrd="0" parTransId="{0E420C6C-ABD1-45B0-A103-0AA135066D49}" sibTransId="{3BC78AA8-B892-4147-B23D-5C4E7FD1FA30}"/>
    <dgm:cxn modelId="{6D72DAFD-F502-4DD8-82EF-57245972952B}" type="presOf" srcId="{BE79D33B-4606-4A5F-A59E-F985784A7600}" destId="{0DE918B1-AABB-40E9-B14C-0EB2B48ECD4D}" srcOrd="0" destOrd="0" presId="urn:microsoft.com/office/officeart/2005/8/layout/vList6"/>
    <dgm:cxn modelId="{29EF470A-354A-42C7-896D-F41C828F55C0}" type="presParOf" srcId="{0DE918B1-AABB-40E9-B14C-0EB2B48ECD4D}" destId="{57BE9704-EC92-4594-A5F3-EE36831D0D96}" srcOrd="0" destOrd="0" presId="urn:microsoft.com/office/officeart/2005/8/layout/vList6"/>
    <dgm:cxn modelId="{493FFF1C-9FA6-42C2-82FB-0E1B72E38E21}" type="presParOf" srcId="{57BE9704-EC92-4594-A5F3-EE36831D0D96}" destId="{1FD8A071-21BE-4F60-8B0E-CBB89B78580A}" srcOrd="0" destOrd="0" presId="urn:microsoft.com/office/officeart/2005/8/layout/vList6"/>
    <dgm:cxn modelId="{8C196F1D-B68A-4F95-838D-FD315ABE4902}" type="presParOf" srcId="{57BE9704-EC92-4594-A5F3-EE36831D0D96}" destId="{758A73BC-BB11-46CD-B467-916BD9B32F7F}" srcOrd="1" destOrd="0" presId="urn:microsoft.com/office/officeart/2005/8/layout/vList6"/>
    <dgm:cxn modelId="{11137D91-1D3C-43EB-A0DD-C65FBDEBAF73}" type="presParOf" srcId="{0DE918B1-AABB-40E9-B14C-0EB2B48ECD4D}" destId="{C5E9E132-1C79-4102-AD13-82C9C064BCAF}" srcOrd="1" destOrd="0" presId="urn:microsoft.com/office/officeart/2005/8/layout/vList6"/>
    <dgm:cxn modelId="{B348EC0B-ADCE-48BD-971C-DA0F2251DC11}" type="presParOf" srcId="{0DE918B1-AABB-40E9-B14C-0EB2B48ECD4D}" destId="{012E654A-76E7-4528-9AB6-ED291D6535E3}" srcOrd="2" destOrd="0" presId="urn:microsoft.com/office/officeart/2005/8/layout/vList6"/>
    <dgm:cxn modelId="{0D77882E-A68B-406D-99DC-B8D0F47A6B5F}" type="presParOf" srcId="{012E654A-76E7-4528-9AB6-ED291D6535E3}" destId="{EF6B2642-7663-48F3-BD89-007A43EB3147}" srcOrd="0" destOrd="0" presId="urn:microsoft.com/office/officeart/2005/8/layout/vList6"/>
    <dgm:cxn modelId="{0A831B50-22F7-4D95-B940-D252FA99C901}" type="presParOf" srcId="{012E654A-76E7-4528-9AB6-ED291D6535E3}" destId="{FE588CB2-764A-4620-934E-B2A1AB81A2D7}" srcOrd="1" destOrd="0" presId="urn:microsoft.com/office/officeart/2005/8/layout/vList6"/>
    <dgm:cxn modelId="{56D7F3C7-A627-4763-B5FD-6BE1E4A5D0BC}" type="presParOf" srcId="{0DE918B1-AABB-40E9-B14C-0EB2B48ECD4D}" destId="{245705B1-D8F1-4452-9E4B-8556C964C904}" srcOrd="3" destOrd="0" presId="urn:microsoft.com/office/officeart/2005/8/layout/vList6"/>
    <dgm:cxn modelId="{B6E9AB62-1917-4C37-8B47-2E00DBEA01B2}" type="presParOf" srcId="{0DE918B1-AABB-40E9-B14C-0EB2B48ECD4D}" destId="{96CE1665-AFBB-499A-BFD9-BCA5895199CE}" srcOrd="4" destOrd="0" presId="urn:microsoft.com/office/officeart/2005/8/layout/vList6"/>
    <dgm:cxn modelId="{2736A1CE-790E-4D99-A090-58AF57B04D36}" type="presParOf" srcId="{96CE1665-AFBB-499A-BFD9-BCA5895199CE}" destId="{3BB864AB-94EC-4F86-8E4C-566FCA1D6AE2}" srcOrd="0" destOrd="0" presId="urn:microsoft.com/office/officeart/2005/8/layout/vList6"/>
    <dgm:cxn modelId="{6EE33188-0C27-4730-8186-713128F5EC8B}" type="presParOf" srcId="{96CE1665-AFBB-499A-BFD9-BCA5895199CE}" destId="{5C878622-2692-4357-A879-A9DED1B8ACE5}" srcOrd="1" destOrd="0" presId="urn:microsoft.com/office/officeart/2005/8/layout/vList6"/>
    <dgm:cxn modelId="{7624CF3F-17F5-4E53-89B5-C08CFFC4395B}" type="presParOf" srcId="{0DE918B1-AABB-40E9-B14C-0EB2B48ECD4D}" destId="{B9198492-E1B3-4138-B736-43738D5AA35E}" srcOrd="5" destOrd="0" presId="urn:microsoft.com/office/officeart/2005/8/layout/vList6"/>
    <dgm:cxn modelId="{4DB26117-2DB5-4C1C-9C0D-EE59575985E6}" type="presParOf" srcId="{0DE918B1-AABB-40E9-B14C-0EB2B48ECD4D}" destId="{49931224-A5FF-4CF4-BC06-B84BA89384F0}" srcOrd="6" destOrd="0" presId="urn:microsoft.com/office/officeart/2005/8/layout/vList6"/>
    <dgm:cxn modelId="{F359028E-77CE-40ED-A775-F78C5396153E}" type="presParOf" srcId="{49931224-A5FF-4CF4-BC06-B84BA89384F0}" destId="{354D79F1-052D-4D96-9799-CBF57B7DD610}" srcOrd="0" destOrd="0" presId="urn:microsoft.com/office/officeart/2005/8/layout/vList6"/>
    <dgm:cxn modelId="{60DB252B-6B08-43BF-88EC-7D0250158FAD}" type="presParOf" srcId="{49931224-A5FF-4CF4-BC06-B84BA89384F0}" destId="{68272244-95A8-4B92-B17E-64A8EEFE6CA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9209B4-ACDA-40BE-89FB-25FAE0670BA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1FF62663-2401-4ED7-A2E6-419A61BE876F}">
      <dgm:prSet phldrT="[Text]" custT="1"/>
      <dgm:spPr/>
      <dgm:t>
        <a:bodyPr/>
        <a:lstStyle/>
        <a:p>
          <a:r>
            <a:rPr lang="en-US" sz="1400" b="1" dirty="0"/>
            <a:t>Grid</a:t>
          </a:r>
          <a:endParaRPr lang="en-US" sz="1200" b="1" dirty="0"/>
        </a:p>
      </dgm:t>
    </dgm:pt>
    <dgm:pt modelId="{A4D36D95-811E-4B75-9C25-5A952A86AE9A}" type="parTrans" cxnId="{67ADE1F7-F5C9-431C-8877-A4FDDFC32751}">
      <dgm:prSet/>
      <dgm:spPr/>
      <dgm:t>
        <a:bodyPr/>
        <a:lstStyle/>
        <a:p>
          <a:endParaRPr lang="en-US"/>
        </a:p>
      </dgm:t>
    </dgm:pt>
    <dgm:pt modelId="{8B08E9EB-288D-488B-983E-772E854E301B}" type="sibTrans" cxnId="{67ADE1F7-F5C9-431C-8877-A4FDDFC32751}">
      <dgm:prSet/>
      <dgm:spPr/>
      <dgm:t>
        <a:bodyPr/>
        <a:lstStyle/>
        <a:p>
          <a:endParaRPr lang="en-US"/>
        </a:p>
      </dgm:t>
    </dgm:pt>
    <dgm:pt modelId="{C5401697-C6B9-4A37-B1BA-69484549247B}">
      <dgm:prSet phldrT="[Text]" custT="1"/>
      <dgm:spPr/>
      <dgm:t>
        <a:bodyPr/>
        <a:lstStyle/>
        <a:p>
          <a:r>
            <a:rPr lang="en-US" sz="1200" dirty="0"/>
            <a:t>Switch configuration</a:t>
          </a:r>
        </a:p>
      </dgm:t>
    </dgm:pt>
    <dgm:pt modelId="{CC1A08CE-0ABE-4990-AE2D-FD4CD9DA773F}" type="parTrans" cxnId="{1E617E18-C915-433E-8338-4C472ACE24F7}">
      <dgm:prSet/>
      <dgm:spPr/>
      <dgm:t>
        <a:bodyPr/>
        <a:lstStyle/>
        <a:p>
          <a:endParaRPr lang="en-US"/>
        </a:p>
      </dgm:t>
    </dgm:pt>
    <dgm:pt modelId="{83D8A462-21F5-4113-9BA2-53D78E203AF2}" type="sibTrans" cxnId="{1E617E18-C915-433E-8338-4C472ACE24F7}">
      <dgm:prSet/>
      <dgm:spPr/>
      <dgm:t>
        <a:bodyPr/>
        <a:lstStyle/>
        <a:p>
          <a:endParaRPr lang="en-US"/>
        </a:p>
      </dgm:t>
    </dgm:pt>
    <dgm:pt modelId="{CC5918B7-06F9-4690-9AC0-93BCAB338B95}">
      <dgm:prSet phldrT="[Text]" custT="1"/>
      <dgm:spPr/>
      <dgm:t>
        <a:bodyPr/>
        <a:lstStyle/>
        <a:p>
          <a:r>
            <a:rPr lang="en-US" sz="1200" dirty="0"/>
            <a:t>Transformer setting</a:t>
          </a:r>
        </a:p>
      </dgm:t>
    </dgm:pt>
    <dgm:pt modelId="{414FB29F-DAF9-4F16-B941-0E49C3E7E7D3}" type="parTrans" cxnId="{0D1EB0F9-5EE9-4166-897A-39CBA8D9B8DE}">
      <dgm:prSet/>
      <dgm:spPr/>
      <dgm:t>
        <a:bodyPr/>
        <a:lstStyle/>
        <a:p>
          <a:endParaRPr lang="en-US"/>
        </a:p>
      </dgm:t>
    </dgm:pt>
    <dgm:pt modelId="{E8001179-FED5-4FD1-AA6B-A35B309FFA17}" type="sibTrans" cxnId="{0D1EB0F9-5EE9-4166-897A-39CBA8D9B8DE}">
      <dgm:prSet/>
      <dgm:spPr/>
      <dgm:t>
        <a:bodyPr/>
        <a:lstStyle/>
        <a:p>
          <a:endParaRPr lang="en-US"/>
        </a:p>
      </dgm:t>
    </dgm:pt>
    <dgm:pt modelId="{B4F424BD-E366-417B-A56B-A50CF80AFA45}">
      <dgm:prSet phldrT="[Text]" custT="1"/>
      <dgm:spPr/>
      <dgm:t>
        <a:bodyPr/>
        <a:lstStyle/>
        <a:p>
          <a:r>
            <a:rPr lang="en-US" sz="1400" b="1"/>
            <a:t>Consumption</a:t>
          </a:r>
          <a:endParaRPr lang="en-US" sz="1200" b="1" dirty="0"/>
        </a:p>
      </dgm:t>
    </dgm:pt>
    <dgm:pt modelId="{2DE18FCB-7939-45AB-A007-8C8F71012C71}" type="parTrans" cxnId="{63850711-82D5-43D9-9AE8-529CA96017D5}">
      <dgm:prSet/>
      <dgm:spPr/>
      <dgm:t>
        <a:bodyPr/>
        <a:lstStyle/>
        <a:p>
          <a:endParaRPr lang="en-US"/>
        </a:p>
      </dgm:t>
    </dgm:pt>
    <dgm:pt modelId="{65C554E9-AF4E-4050-A64C-C965B7512CF4}" type="sibTrans" cxnId="{63850711-82D5-43D9-9AE8-529CA96017D5}">
      <dgm:prSet/>
      <dgm:spPr/>
      <dgm:t>
        <a:bodyPr/>
        <a:lstStyle/>
        <a:p>
          <a:endParaRPr lang="en-US"/>
        </a:p>
      </dgm:t>
    </dgm:pt>
    <dgm:pt modelId="{42057FEF-4DE2-43E5-90D1-AF90F1773EB8}">
      <dgm:prSet phldrT="[Text]"/>
      <dgm:spPr/>
      <dgm:t>
        <a:bodyPr/>
        <a:lstStyle/>
        <a:p>
          <a:r>
            <a:rPr lang="en-US" dirty="0"/>
            <a:t>Industrial consumption schedule</a:t>
          </a:r>
        </a:p>
      </dgm:t>
    </dgm:pt>
    <dgm:pt modelId="{5A923B1A-B5DE-43BC-82F2-166170D1AE89}" type="parTrans" cxnId="{19115849-F8B4-47A4-B7E0-BF56D4A00E82}">
      <dgm:prSet/>
      <dgm:spPr/>
      <dgm:t>
        <a:bodyPr/>
        <a:lstStyle/>
        <a:p>
          <a:endParaRPr lang="en-US"/>
        </a:p>
      </dgm:t>
    </dgm:pt>
    <dgm:pt modelId="{07512F58-3889-4361-BB48-85A7530759A2}" type="sibTrans" cxnId="{19115849-F8B4-47A4-B7E0-BF56D4A00E82}">
      <dgm:prSet/>
      <dgm:spPr/>
      <dgm:t>
        <a:bodyPr/>
        <a:lstStyle/>
        <a:p>
          <a:endParaRPr lang="en-US"/>
        </a:p>
      </dgm:t>
    </dgm:pt>
    <dgm:pt modelId="{CC6CA0A5-13C7-4164-9EC4-7C9F71F5B159}">
      <dgm:prSet phldrT="[Text]"/>
      <dgm:spPr/>
      <dgm:t>
        <a:bodyPr/>
        <a:lstStyle/>
        <a:p>
          <a:r>
            <a:rPr lang="en-US" dirty="0"/>
            <a:t>Distributed demand response (e.g. battery)</a:t>
          </a:r>
        </a:p>
      </dgm:t>
    </dgm:pt>
    <dgm:pt modelId="{FFFA55B3-588D-4C8B-B437-4F982F78B154}" type="parTrans" cxnId="{363B4A8F-DF35-4CB3-8EBE-80E792246C98}">
      <dgm:prSet/>
      <dgm:spPr/>
      <dgm:t>
        <a:bodyPr/>
        <a:lstStyle/>
        <a:p>
          <a:endParaRPr lang="en-US"/>
        </a:p>
      </dgm:t>
    </dgm:pt>
    <dgm:pt modelId="{DDECB514-48C9-48FA-A574-07A6D4F19B0A}" type="sibTrans" cxnId="{363B4A8F-DF35-4CB3-8EBE-80E792246C98}">
      <dgm:prSet/>
      <dgm:spPr/>
      <dgm:t>
        <a:bodyPr/>
        <a:lstStyle/>
        <a:p>
          <a:endParaRPr lang="en-US"/>
        </a:p>
      </dgm:t>
    </dgm:pt>
    <dgm:pt modelId="{10FD3D90-252B-4867-B35D-53047E0C7142}">
      <dgm:prSet phldrT="[Text]"/>
      <dgm:spPr/>
      <dgm:t>
        <a:bodyPr/>
        <a:lstStyle/>
        <a:p>
          <a:r>
            <a:rPr lang="en-US" dirty="0"/>
            <a:t>Load shedding</a:t>
          </a:r>
        </a:p>
      </dgm:t>
    </dgm:pt>
    <dgm:pt modelId="{95B773A6-ACF7-48C5-BF13-2B8100692B5F}" type="parTrans" cxnId="{957ADF2A-896F-454F-974B-9EB30C41B483}">
      <dgm:prSet/>
      <dgm:spPr/>
      <dgm:t>
        <a:bodyPr/>
        <a:lstStyle/>
        <a:p>
          <a:endParaRPr lang="en-US"/>
        </a:p>
      </dgm:t>
    </dgm:pt>
    <dgm:pt modelId="{FFD2F82C-B0F1-4C6B-8E98-368C8ED5AB26}" type="sibTrans" cxnId="{957ADF2A-896F-454F-974B-9EB30C41B483}">
      <dgm:prSet/>
      <dgm:spPr/>
      <dgm:t>
        <a:bodyPr/>
        <a:lstStyle/>
        <a:p>
          <a:endParaRPr lang="en-US"/>
        </a:p>
      </dgm:t>
    </dgm:pt>
    <dgm:pt modelId="{8AC7EA8A-9B44-481F-8149-E75E503DA968}" type="pres">
      <dgm:prSet presAssocID="{229209B4-ACDA-40BE-89FB-25FAE0670BAB}" presName="Name0" presStyleCnt="0">
        <dgm:presLayoutVars>
          <dgm:dir/>
          <dgm:animLvl val="lvl"/>
          <dgm:resizeHandles val="exact"/>
        </dgm:presLayoutVars>
      </dgm:prSet>
      <dgm:spPr/>
    </dgm:pt>
    <dgm:pt modelId="{0B091A72-B766-43C8-9F90-104C3C72EDFB}" type="pres">
      <dgm:prSet presAssocID="{1FF62663-2401-4ED7-A2E6-419A61BE876F}" presName="composite" presStyleCnt="0"/>
      <dgm:spPr/>
    </dgm:pt>
    <dgm:pt modelId="{EC6A3F1A-6998-48E6-AF86-895A9D3FFB86}" type="pres">
      <dgm:prSet presAssocID="{1FF62663-2401-4ED7-A2E6-419A61BE876F}" presName="parTx" presStyleLbl="alignNode1" presStyleIdx="0" presStyleCnt="2">
        <dgm:presLayoutVars>
          <dgm:chMax val="0"/>
          <dgm:chPref val="0"/>
          <dgm:bulletEnabled val="1"/>
        </dgm:presLayoutVars>
      </dgm:prSet>
      <dgm:spPr/>
    </dgm:pt>
    <dgm:pt modelId="{CB941A45-635B-4397-A40A-A062CAF9CF2B}" type="pres">
      <dgm:prSet presAssocID="{1FF62663-2401-4ED7-A2E6-419A61BE876F}" presName="desTx" presStyleLbl="alignAccFollowNode1" presStyleIdx="0" presStyleCnt="2">
        <dgm:presLayoutVars>
          <dgm:bulletEnabled val="1"/>
        </dgm:presLayoutVars>
      </dgm:prSet>
      <dgm:spPr/>
    </dgm:pt>
    <dgm:pt modelId="{A56CA5F0-3D61-4E47-BEF4-59FEBE04791C}" type="pres">
      <dgm:prSet presAssocID="{8B08E9EB-288D-488B-983E-772E854E301B}" presName="space" presStyleCnt="0"/>
      <dgm:spPr/>
    </dgm:pt>
    <dgm:pt modelId="{D3FC2719-34DA-49AC-85F4-5802ACE2957B}" type="pres">
      <dgm:prSet presAssocID="{B4F424BD-E366-417B-A56B-A50CF80AFA45}" presName="composite" presStyleCnt="0"/>
      <dgm:spPr/>
    </dgm:pt>
    <dgm:pt modelId="{E6B8E8FE-D699-48FB-A07A-C7909C919D5E}" type="pres">
      <dgm:prSet presAssocID="{B4F424BD-E366-417B-A56B-A50CF80AFA45}" presName="parTx" presStyleLbl="alignNode1" presStyleIdx="1" presStyleCnt="2">
        <dgm:presLayoutVars>
          <dgm:chMax val="0"/>
          <dgm:chPref val="0"/>
          <dgm:bulletEnabled val="1"/>
        </dgm:presLayoutVars>
      </dgm:prSet>
      <dgm:spPr/>
    </dgm:pt>
    <dgm:pt modelId="{19EC3539-50D0-48D3-B043-142D2AF97C53}" type="pres">
      <dgm:prSet presAssocID="{B4F424BD-E366-417B-A56B-A50CF80AFA45}" presName="desTx" presStyleLbl="alignAccFollowNode1" presStyleIdx="1" presStyleCnt="2">
        <dgm:presLayoutVars>
          <dgm:bulletEnabled val="1"/>
        </dgm:presLayoutVars>
      </dgm:prSet>
      <dgm:spPr/>
    </dgm:pt>
  </dgm:ptLst>
  <dgm:cxnLst>
    <dgm:cxn modelId="{63850711-82D5-43D9-9AE8-529CA96017D5}" srcId="{229209B4-ACDA-40BE-89FB-25FAE0670BAB}" destId="{B4F424BD-E366-417B-A56B-A50CF80AFA45}" srcOrd="1" destOrd="0" parTransId="{2DE18FCB-7939-45AB-A007-8C8F71012C71}" sibTransId="{65C554E9-AF4E-4050-A64C-C965B7512CF4}"/>
    <dgm:cxn modelId="{1E617E18-C915-433E-8338-4C472ACE24F7}" srcId="{1FF62663-2401-4ED7-A2E6-419A61BE876F}" destId="{C5401697-C6B9-4A37-B1BA-69484549247B}" srcOrd="0" destOrd="0" parTransId="{CC1A08CE-0ABE-4990-AE2D-FD4CD9DA773F}" sibTransId="{83D8A462-21F5-4113-9BA2-53D78E203AF2}"/>
    <dgm:cxn modelId="{6E50D624-6101-4962-B80A-C60720BAB324}" type="presOf" srcId="{42057FEF-4DE2-43E5-90D1-AF90F1773EB8}" destId="{19EC3539-50D0-48D3-B043-142D2AF97C53}" srcOrd="0" destOrd="0" presId="urn:microsoft.com/office/officeart/2005/8/layout/hList1"/>
    <dgm:cxn modelId="{957ADF2A-896F-454F-974B-9EB30C41B483}" srcId="{B4F424BD-E366-417B-A56B-A50CF80AFA45}" destId="{10FD3D90-252B-4867-B35D-53047E0C7142}" srcOrd="2" destOrd="0" parTransId="{95B773A6-ACF7-48C5-BF13-2B8100692B5F}" sibTransId="{FFD2F82C-B0F1-4C6B-8E98-368C8ED5AB26}"/>
    <dgm:cxn modelId="{A60C743B-2B81-4310-83E3-98D9FD99A4A1}" type="presOf" srcId="{C5401697-C6B9-4A37-B1BA-69484549247B}" destId="{CB941A45-635B-4397-A40A-A062CAF9CF2B}" srcOrd="0" destOrd="0" presId="urn:microsoft.com/office/officeart/2005/8/layout/hList1"/>
    <dgm:cxn modelId="{9AD46562-6F5B-409B-AF97-F89CD422598F}" type="presOf" srcId="{CC6CA0A5-13C7-4164-9EC4-7C9F71F5B159}" destId="{19EC3539-50D0-48D3-B043-142D2AF97C53}" srcOrd="0" destOrd="1" presId="urn:microsoft.com/office/officeart/2005/8/layout/hList1"/>
    <dgm:cxn modelId="{B3E7D846-156B-4924-B276-93C515D28445}" type="presOf" srcId="{10FD3D90-252B-4867-B35D-53047E0C7142}" destId="{19EC3539-50D0-48D3-B043-142D2AF97C53}" srcOrd="0" destOrd="2" presId="urn:microsoft.com/office/officeart/2005/8/layout/hList1"/>
    <dgm:cxn modelId="{19115849-F8B4-47A4-B7E0-BF56D4A00E82}" srcId="{B4F424BD-E366-417B-A56B-A50CF80AFA45}" destId="{42057FEF-4DE2-43E5-90D1-AF90F1773EB8}" srcOrd="0" destOrd="0" parTransId="{5A923B1A-B5DE-43BC-82F2-166170D1AE89}" sibTransId="{07512F58-3889-4361-BB48-85A7530759A2}"/>
    <dgm:cxn modelId="{54C9097A-3E99-47DD-BFD7-BB6E73E08EEE}" type="presOf" srcId="{1FF62663-2401-4ED7-A2E6-419A61BE876F}" destId="{EC6A3F1A-6998-48E6-AF86-895A9D3FFB86}" srcOrd="0" destOrd="0" presId="urn:microsoft.com/office/officeart/2005/8/layout/hList1"/>
    <dgm:cxn modelId="{1947407E-8032-4A1B-AAF1-56EB02FA4C52}" type="presOf" srcId="{CC5918B7-06F9-4690-9AC0-93BCAB338B95}" destId="{CB941A45-635B-4397-A40A-A062CAF9CF2B}" srcOrd="0" destOrd="1" presId="urn:microsoft.com/office/officeart/2005/8/layout/hList1"/>
    <dgm:cxn modelId="{363B4A8F-DF35-4CB3-8EBE-80E792246C98}" srcId="{B4F424BD-E366-417B-A56B-A50CF80AFA45}" destId="{CC6CA0A5-13C7-4164-9EC4-7C9F71F5B159}" srcOrd="1" destOrd="0" parTransId="{FFFA55B3-588D-4C8B-B437-4F982F78B154}" sibTransId="{DDECB514-48C9-48FA-A574-07A6D4F19B0A}"/>
    <dgm:cxn modelId="{399556BF-F941-4702-B6F4-006356537DF4}" type="presOf" srcId="{B4F424BD-E366-417B-A56B-A50CF80AFA45}" destId="{E6B8E8FE-D699-48FB-A07A-C7909C919D5E}" srcOrd="0" destOrd="0" presId="urn:microsoft.com/office/officeart/2005/8/layout/hList1"/>
    <dgm:cxn modelId="{0FD312EA-79F1-40A3-B903-6FA6661F61C1}" type="presOf" srcId="{229209B4-ACDA-40BE-89FB-25FAE0670BAB}" destId="{8AC7EA8A-9B44-481F-8149-E75E503DA968}" srcOrd="0" destOrd="0" presId="urn:microsoft.com/office/officeart/2005/8/layout/hList1"/>
    <dgm:cxn modelId="{67ADE1F7-F5C9-431C-8877-A4FDDFC32751}" srcId="{229209B4-ACDA-40BE-89FB-25FAE0670BAB}" destId="{1FF62663-2401-4ED7-A2E6-419A61BE876F}" srcOrd="0" destOrd="0" parTransId="{A4D36D95-811E-4B75-9C25-5A952A86AE9A}" sibTransId="{8B08E9EB-288D-488B-983E-772E854E301B}"/>
    <dgm:cxn modelId="{0D1EB0F9-5EE9-4166-897A-39CBA8D9B8DE}" srcId="{1FF62663-2401-4ED7-A2E6-419A61BE876F}" destId="{CC5918B7-06F9-4690-9AC0-93BCAB338B95}" srcOrd="1" destOrd="0" parTransId="{414FB29F-DAF9-4F16-B941-0E49C3E7E7D3}" sibTransId="{E8001179-FED5-4FD1-AA6B-A35B309FFA17}"/>
    <dgm:cxn modelId="{2BD4AE47-B61B-44D8-9C8D-EAAA15B6F71F}" type="presParOf" srcId="{8AC7EA8A-9B44-481F-8149-E75E503DA968}" destId="{0B091A72-B766-43C8-9F90-104C3C72EDFB}" srcOrd="0" destOrd="0" presId="urn:microsoft.com/office/officeart/2005/8/layout/hList1"/>
    <dgm:cxn modelId="{4049A1E0-B351-4FCC-B20B-9088610446A3}" type="presParOf" srcId="{0B091A72-B766-43C8-9F90-104C3C72EDFB}" destId="{EC6A3F1A-6998-48E6-AF86-895A9D3FFB86}" srcOrd="0" destOrd="0" presId="urn:microsoft.com/office/officeart/2005/8/layout/hList1"/>
    <dgm:cxn modelId="{759BC16C-110A-422F-A308-341FC3E141B6}" type="presParOf" srcId="{0B091A72-B766-43C8-9F90-104C3C72EDFB}" destId="{CB941A45-635B-4397-A40A-A062CAF9CF2B}" srcOrd="1" destOrd="0" presId="urn:microsoft.com/office/officeart/2005/8/layout/hList1"/>
    <dgm:cxn modelId="{9B80A8E6-88A7-47D7-9E55-3D13033A80E9}" type="presParOf" srcId="{8AC7EA8A-9B44-481F-8149-E75E503DA968}" destId="{A56CA5F0-3D61-4E47-BEF4-59FEBE04791C}" srcOrd="1" destOrd="0" presId="urn:microsoft.com/office/officeart/2005/8/layout/hList1"/>
    <dgm:cxn modelId="{A1CB838F-7989-4675-84DA-FDF536995AD0}" type="presParOf" srcId="{8AC7EA8A-9B44-481F-8149-E75E503DA968}" destId="{D3FC2719-34DA-49AC-85F4-5802ACE2957B}" srcOrd="2" destOrd="0" presId="urn:microsoft.com/office/officeart/2005/8/layout/hList1"/>
    <dgm:cxn modelId="{67371DBE-175F-4C56-9092-D81582239915}" type="presParOf" srcId="{D3FC2719-34DA-49AC-85F4-5802ACE2957B}" destId="{E6B8E8FE-D699-48FB-A07A-C7909C919D5E}" srcOrd="0" destOrd="0" presId="urn:microsoft.com/office/officeart/2005/8/layout/hList1"/>
    <dgm:cxn modelId="{6177CFFE-8A91-49A1-9AC4-E9921E01BD93}" type="presParOf" srcId="{D3FC2719-34DA-49AC-85F4-5802ACE2957B}" destId="{19EC3539-50D0-48D3-B043-142D2AF97C53}"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9209B4-ACDA-40BE-89FB-25FAE0670BAB}"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B4F424BD-E366-417B-A56B-A50CF80AFA45}">
      <dgm:prSet phldrT="[Text]" custT="1"/>
      <dgm:spPr/>
      <dgm:t>
        <a:bodyPr/>
        <a:lstStyle/>
        <a:p>
          <a:r>
            <a:rPr lang="en-US" sz="1400" b="1" dirty="0"/>
            <a:t>Production</a:t>
          </a:r>
          <a:endParaRPr lang="en-US" sz="1200" b="1" dirty="0"/>
        </a:p>
      </dgm:t>
    </dgm:pt>
    <dgm:pt modelId="{2DE18FCB-7939-45AB-A007-8C8F71012C71}" type="parTrans" cxnId="{63850711-82D5-43D9-9AE8-529CA96017D5}">
      <dgm:prSet/>
      <dgm:spPr/>
      <dgm:t>
        <a:bodyPr/>
        <a:lstStyle/>
        <a:p>
          <a:endParaRPr lang="en-US"/>
        </a:p>
      </dgm:t>
    </dgm:pt>
    <dgm:pt modelId="{65C554E9-AF4E-4050-A64C-C965B7512CF4}" type="sibTrans" cxnId="{63850711-82D5-43D9-9AE8-529CA96017D5}">
      <dgm:prSet/>
      <dgm:spPr/>
      <dgm:t>
        <a:bodyPr/>
        <a:lstStyle/>
        <a:p>
          <a:endParaRPr lang="en-US"/>
        </a:p>
      </dgm:t>
    </dgm:pt>
    <dgm:pt modelId="{1CD0CD00-E4EC-490E-A368-A220B9210100}">
      <dgm:prSet phldrT="[Text]" custT="1"/>
      <dgm:spPr/>
      <dgm:t>
        <a:bodyPr/>
        <a:lstStyle/>
        <a:p>
          <a:r>
            <a:rPr lang="en-US" sz="1200" dirty="0"/>
            <a:t>Thermal power plant schedule</a:t>
          </a:r>
        </a:p>
      </dgm:t>
    </dgm:pt>
    <dgm:pt modelId="{828C559A-3EE6-4842-A3FE-FB5DC7EDB453}" type="parTrans" cxnId="{03896879-C240-40AB-9105-B5E0B8CD977E}">
      <dgm:prSet/>
      <dgm:spPr/>
      <dgm:t>
        <a:bodyPr/>
        <a:lstStyle/>
        <a:p>
          <a:endParaRPr lang="en-US"/>
        </a:p>
      </dgm:t>
    </dgm:pt>
    <dgm:pt modelId="{5FE5CBD3-9D6C-4239-9F3B-4EC4095C4DB5}" type="sibTrans" cxnId="{03896879-C240-40AB-9105-B5E0B8CD977E}">
      <dgm:prSet/>
      <dgm:spPr/>
      <dgm:t>
        <a:bodyPr/>
        <a:lstStyle/>
        <a:p>
          <a:endParaRPr lang="en-US"/>
        </a:p>
      </dgm:t>
    </dgm:pt>
    <dgm:pt modelId="{E0281216-1ACB-49C6-A4CB-F7FC40D8DAF0}">
      <dgm:prSet phldrT="[Text]" custT="1"/>
      <dgm:spPr/>
      <dgm:t>
        <a:bodyPr/>
        <a:lstStyle/>
        <a:p>
          <a:r>
            <a:rPr lang="en-US" sz="1200" dirty="0"/>
            <a:t>Renewables curtailment</a:t>
          </a:r>
        </a:p>
      </dgm:t>
    </dgm:pt>
    <dgm:pt modelId="{7A460971-645B-4AAA-B449-67E9A2D4254E}" type="parTrans" cxnId="{A8D647C1-C245-4673-BDC0-487DA629B84F}">
      <dgm:prSet/>
      <dgm:spPr/>
      <dgm:t>
        <a:bodyPr/>
        <a:lstStyle/>
        <a:p>
          <a:endParaRPr lang="en-US"/>
        </a:p>
      </dgm:t>
    </dgm:pt>
    <dgm:pt modelId="{0307628E-E204-4431-AC74-DE2505192FBE}" type="sibTrans" cxnId="{A8D647C1-C245-4673-BDC0-487DA629B84F}">
      <dgm:prSet/>
      <dgm:spPr/>
      <dgm:t>
        <a:bodyPr/>
        <a:lstStyle/>
        <a:p>
          <a:endParaRPr lang="en-US"/>
        </a:p>
      </dgm:t>
    </dgm:pt>
    <dgm:pt modelId="{2A4FEA48-DD42-4E4D-9970-D19DEEDE5411}">
      <dgm:prSet phldrT="[Text]" custT="1"/>
      <dgm:spPr/>
      <dgm:t>
        <a:bodyPr/>
        <a:lstStyle/>
        <a:p>
          <a:r>
            <a:rPr lang="en-US" sz="1200" dirty="0"/>
            <a:t>Countertrading</a:t>
          </a:r>
        </a:p>
      </dgm:t>
    </dgm:pt>
    <dgm:pt modelId="{F21A2E5B-9C98-42F1-B1B4-F8BA8FDB0C2A}" type="parTrans" cxnId="{970B5789-B417-4127-B9D5-1867D753B5D4}">
      <dgm:prSet/>
      <dgm:spPr/>
      <dgm:t>
        <a:bodyPr/>
        <a:lstStyle/>
        <a:p>
          <a:endParaRPr lang="en-US"/>
        </a:p>
      </dgm:t>
    </dgm:pt>
    <dgm:pt modelId="{91E8A077-61AD-4E81-9119-0E3B459DC2F5}" type="sibTrans" cxnId="{970B5789-B417-4127-B9D5-1867D753B5D4}">
      <dgm:prSet/>
      <dgm:spPr/>
      <dgm:t>
        <a:bodyPr/>
        <a:lstStyle/>
        <a:p>
          <a:endParaRPr lang="en-US"/>
        </a:p>
      </dgm:t>
    </dgm:pt>
    <dgm:pt modelId="{459B89B0-9D38-4438-8E1A-071760E843B5}">
      <dgm:prSet phldrT="[Text]" custT="1"/>
      <dgm:spPr/>
      <dgm:t>
        <a:bodyPr/>
        <a:lstStyle/>
        <a:p>
          <a:r>
            <a:rPr lang="en-US" sz="1400" b="1" dirty="0"/>
            <a:t>Market</a:t>
          </a:r>
          <a:endParaRPr lang="en-US" sz="1200" b="1" dirty="0"/>
        </a:p>
      </dgm:t>
    </dgm:pt>
    <dgm:pt modelId="{C790C0B2-9A96-4F08-8E14-81AB3AE734DE}" type="sibTrans" cxnId="{4C52AAAC-A402-492B-A077-A8F36AFC5EC9}">
      <dgm:prSet/>
      <dgm:spPr/>
      <dgm:t>
        <a:bodyPr/>
        <a:lstStyle/>
        <a:p>
          <a:endParaRPr lang="en-US"/>
        </a:p>
      </dgm:t>
    </dgm:pt>
    <dgm:pt modelId="{F91CD454-9F05-4B25-8BC6-54EDF648DFD9}" type="parTrans" cxnId="{4C52AAAC-A402-492B-A077-A8F36AFC5EC9}">
      <dgm:prSet/>
      <dgm:spPr/>
      <dgm:t>
        <a:bodyPr/>
        <a:lstStyle/>
        <a:p>
          <a:endParaRPr lang="en-US"/>
        </a:p>
      </dgm:t>
    </dgm:pt>
    <dgm:pt modelId="{8AC7EA8A-9B44-481F-8149-E75E503DA968}" type="pres">
      <dgm:prSet presAssocID="{229209B4-ACDA-40BE-89FB-25FAE0670BAB}" presName="Name0" presStyleCnt="0">
        <dgm:presLayoutVars>
          <dgm:dir/>
          <dgm:animLvl val="lvl"/>
          <dgm:resizeHandles val="exact"/>
        </dgm:presLayoutVars>
      </dgm:prSet>
      <dgm:spPr/>
    </dgm:pt>
    <dgm:pt modelId="{D3FC2719-34DA-49AC-85F4-5802ACE2957B}" type="pres">
      <dgm:prSet presAssocID="{B4F424BD-E366-417B-A56B-A50CF80AFA45}" presName="composite" presStyleCnt="0"/>
      <dgm:spPr/>
    </dgm:pt>
    <dgm:pt modelId="{E6B8E8FE-D699-48FB-A07A-C7909C919D5E}" type="pres">
      <dgm:prSet presAssocID="{B4F424BD-E366-417B-A56B-A50CF80AFA45}" presName="parTx" presStyleLbl="alignNode1" presStyleIdx="0" presStyleCnt="2">
        <dgm:presLayoutVars>
          <dgm:chMax val="0"/>
          <dgm:chPref val="0"/>
          <dgm:bulletEnabled val="1"/>
        </dgm:presLayoutVars>
      </dgm:prSet>
      <dgm:spPr/>
    </dgm:pt>
    <dgm:pt modelId="{19EC3539-50D0-48D3-B043-142D2AF97C53}" type="pres">
      <dgm:prSet presAssocID="{B4F424BD-E366-417B-A56B-A50CF80AFA45}" presName="desTx" presStyleLbl="alignAccFollowNode1" presStyleIdx="0" presStyleCnt="2" custScaleY="121958">
        <dgm:presLayoutVars>
          <dgm:bulletEnabled val="1"/>
        </dgm:presLayoutVars>
      </dgm:prSet>
      <dgm:spPr/>
    </dgm:pt>
    <dgm:pt modelId="{E76C9D59-7FAD-416B-AA73-2E07DEFAA213}" type="pres">
      <dgm:prSet presAssocID="{65C554E9-AF4E-4050-A64C-C965B7512CF4}" presName="space" presStyleCnt="0"/>
      <dgm:spPr/>
    </dgm:pt>
    <dgm:pt modelId="{D60E763A-79A8-4917-A2AE-49609D7B88EE}" type="pres">
      <dgm:prSet presAssocID="{459B89B0-9D38-4438-8E1A-071760E843B5}" presName="composite" presStyleCnt="0"/>
      <dgm:spPr/>
    </dgm:pt>
    <dgm:pt modelId="{2CFC52C6-709E-4242-B086-5E57125FA7F7}" type="pres">
      <dgm:prSet presAssocID="{459B89B0-9D38-4438-8E1A-071760E843B5}" presName="parTx" presStyleLbl="alignNode1" presStyleIdx="1" presStyleCnt="2">
        <dgm:presLayoutVars>
          <dgm:chMax val="0"/>
          <dgm:chPref val="0"/>
          <dgm:bulletEnabled val="1"/>
        </dgm:presLayoutVars>
      </dgm:prSet>
      <dgm:spPr/>
    </dgm:pt>
    <dgm:pt modelId="{4DA44A2A-0996-43CF-B6A5-310DDAB9F389}" type="pres">
      <dgm:prSet presAssocID="{459B89B0-9D38-4438-8E1A-071760E843B5}" presName="desTx" presStyleLbl="alignAccFollowNode1" presStyleIdx="1" presStyleCnt="2" custScaleY="121958">
        <dgm:presLayoutVars>
          <dgm:bulletEnabled val="1"/>
        </dgm:presLayoutVars>
      </dgm:prSet>
      <dgm:spPr/>
    </dgm:pt>
  </dgm:ptLst>
  <dgm:cxnLst>
    <dgm:cxn modelId="{63850711-82D5-43D9-9AE8-529CA96017D5}" srcId="{229209B4-ACDA-40BE-89FB-25FAE0670BAB}" destId="{B4F424BD-E366-417B-A56B-A50CF80AFA45}" srcOrd="0" destOrd="0" parTransId="{2DE18FCB-7939-45AB-A007-8C8F71012C71}" sibTransId="{65C554E9-AF4E-4050-A64C-C965B7512CF4}"/>
    <dgm:cxn modelId="{99AB7620-5218-4F69-B104-B3E90577F306}" type="presOf" srcId="{1CD0CD00-E4EC-490E-A368-A220B9210100}" destId="{19EC3539-50D0-48D3-B043-142D2AF97C53}" srcOrd="0" destOrd="0" presId="urn:microsoft.com/office/officeart/2005/8/layout/hList1"/>
    <dgm:cxn modelId="{9D7A7A33-F427-4FBA-AE08-A9DED0E3A83F}" type="presOf" srcId="{E0281216-1ACB-49C6-A4CB-F7FC40D8DAF0}" destId="{19EC3539-50D0-48D3-B043-142D2AF97C53}" srcOrd="0" destOrd="1" presId="urn:microsoft.com/office/officeart/2005/8/layout/hList1"/>
    <dgm:cxn modelId="{07B81F3D-F7BE-4185-9843-876D0B5E9E42}" type="presOf" srcId="{2A4FEA48-DD42-4E4D-9970-D19DEEDE5411}" destId="{4DA44A2A-0996-43CF-B6A5-310DDAB9F389}" srcOrd="0" destOrd="0" presId="urn:microsoft.com/office/officeart/2005/8/layout/hList1"/>
    <dgm:cxn modelId="{03896879-C240-40AB-9105-B5E0B8CD977E}" srcId="{B4F424BD-E366-417B-A56B-A50CF80AFA45}" destId="{1CD0CD00-E4EC-490E-A368-A220B9210100}" srcOrd="0" destOrd="0" parTransId="{828C559A-3EE6-4842-A3FE-FB5DC7EDB453}" sibTransId="{5FE5CBD3-9D6C-4239-9F3B-4EC4095C4DB5}"/>
    <dgm:cxn modelId="{FBC3DA87-AB36-4831-9D5D-7CCA6F1686EB}" type="presOf" srcId="{459B89B0-9D38-4438-8E1A-071760E843B5}" destId="{2CFC52C6-709E-4242-B086-5E57125FA7F7}" srcOrd="0" destOrd="0" presId="urn:microsoft.com/office/officeart/2005/8/layout/hList1"/>
    <dgm:cxn modelId="{970B5789-B417-4127-B9D5-1867D753B5D4}" srcId="{459B89B0-9D38-4438-8E1A-071760E843B5}" destId="{2A4FEA48-DD42-4E4D-9970-D19DEEDE5411}" srcOrd="0" destOrd="0" parTransId="{F21A2E5B-9C98-42F1-B1B4-F8BA8FDB0C2A}" sibTransId="{91E8A077-61AD-4E81-9119-0E3B459DC2F5}"/>
    <dgm:cxn modelId="{4C52AAAC-A402-492B-A077-A8F36AFC5EC9}" srcId="{229209B4-ACDA-40BE-89FB-25FAE0670BAB}" destId="{459B89B0-9D38-4438-8E1A-071760E843B5}" srcOrd="1" destOrd="0" parTransId="{F91CD454-9F05-4B25-8BC6-54EDF648DFD9}" sibTransId="{C790C0B2-9A96-4F08-8E14-81AB3AE734DE}"/>
    <dgm:cxn modelId="{399556BF-F941-4702-B6F4-006356537DF4}" type="presOf" srcId="{B4F424BD-E366-417B-A56B-A50CF80AFA45}" destId="{E6B8E8FE-D699-48FB-A07A-C7909C919D5E}" srcOrd="0" destOrd="0" presId="urn:microsoft.com/office/officeart/2005/8/layout/hList1"/>
    <dgm:cxn modelId="{A8D647C1-C245-4673-BDC0-487DA629B84F}" srcId="{B4F424BD-E366-417B-A56B-A50CF80AFA45}" destId="{E0281216-1ACB-49C6-A4CB-F7FC40D8DAF0}" srcOrd="1" destOrd="0" parTransId="{7A460971-645B-4AAA-B449-67E9A2D4254E}" sibTransId="{0307628E-E204-4431-AC74-DE2505192FBE}"/>
    <dgm:cxn modelId="{0FD312EA-79F1-40A3-B903-6FA6661F61C1}" type="presOf" srcId="{229209B4-ACDA-40BE-89FB-25FAE0670BAB}" destId="{8AC7EA8A-9B44-481F-8149-E75E503DA968}" srcOrd="0" destOrd="0" presId="urn:microsoft.com/office/officeart/2005/8/layout/hList1"/>
    <dgm:cxn modelId="{A1CB838F-7989-4675-84DA-FDF536995AD0}" type="presParOf" srcId="{8AC7EA8A-9B44-481F-8149-E75E503DA968}" destId="{D3FC2719-34DA-49AC-85F4-5802ACE2957B}" srcOrd="0" destOrd="0" presId="urn:microsoft.com/office/officeart/2005/8/layout/hList1"/>
    <dgm:cxn modelId="{67371DBE-175F-4C56-9092-D81582239915}" type="presParOf" srcId="{D3FC2719-34DA-49AC-85F4-5802ACE2957B}" destId="{E6B8E8FE-D699-48FB-A07A-C7909C919D5E}" srcOrd="0" destOrd="0" presId="urn:microsoft.com/office/officeart/2005/8/layout/hList1"/>
    <dgm:cxn modelId="{6177CFFE-8A91-49A1-9AC4-E9921E01BD93}" type="presParOf" srcId="{D3FC2719-34DA-49AC-85F4-5802ACE2957B}" destId="{19EC3539-50D0-48D3-B043-142D2AF97C53}" srcOrd="1" destOrd="0" presId="urn:microsoft.com/office/officeart/2005/8/layout/hList1"/>
    <dgm:cxn modelId="{54E259D8-0BEF-40E1-AA86-DDB04F8F490F}" type="presParOf" srcId="{8AC7EA8A-9B44-481F-8149-E75E503DA968}" destId="{E76C9D59-7FAD-416B-AA73-2E07DEFAA213}" srcOrd="1" destOrd="0" presId="urn:microsoft.com/office/officeart/2005/8/layout/hList1"/>
    <dgm:cxn modelId="{1345A0B7-361E-4A96-8DE7-A24E284BCCEB}" type="presParOf" srcId="{8AC7EA8A-9B44-481F-8149-E75E503DA968}" destId="{D60E763A-79A8-4917-A2AE-49609D7B88EE}" srcOrd="2" destOrd="0" presId="urn:microsoft.com/office/officeart/2005/8/layout/hList1"/>
    <dgm:cxn modelId="{37D94815-48CC-4964-9CD4-28FB7243111D}" type="presParOf" srcId="{D60E763A-79A8-4917-A2AE-49609D7B88EE}" destId="{2CFC52C6-709E-4242-B086-5E57125FA7F7}" srcOrd="0" destOrd="0" presId="urn:microsoft.com/office/officeart/2005/8/layout/hList1"/>
    <dgm:cxn modelId="{E180B482-D93A-4BAD-979D-B43648BD8723}" type="presParOf" srcId="{D60E763A-79A8-4917-A2AE-49609D7B88EE}" destId="{4DA44A2A-0996-43CF-B6A5-310DDAB9F389}" srcOrd="1" destOrd="0" presId="urn:microsoft.com/office/officeart/2005/8/layout/h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74120-107D-4A81-B921-12EC371B89DD}">
      <dsp:nvSpPr>
        <dsp:cNvPr id="0" name=""/>
        <dsp:cNvSpPr/>
      </dsp:nvSpPr>
      <dsp:spPr>
        <a:xfrm rot="10800000">
          <a:off x="1550008" y="2714"/>
          <a:ext cx="5244655" cy="915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0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Generally 10-20% extra capacity is available 90% of the time</a:t>
          </a:r>
        </a:p>
      </dsp:txBody>
      <dsp:txXfrm rot="10800000">
        <a:off x="1778994" y="2714"/>
        <a:ext cx="5015669" cy="915943"/>
      </dsp:txXfrm>
    </dsp:sp>
    <dsp:sp modelId="{54672A4F-C378-4F4C-A847-9B468CADB37B}">
      <dsp:nvSpPr>
        <dsp:cNvPr id="0" name=""/>
        <dsp:cNvSpPr/>
      </dsp:nvSpPr>
      <dsp:spPr>
        <a:xfrm>
          <a:off x="1092036" y="2714"/>
          <a:ext cx="915943" cy="915943"/>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607D7F-13BB-403D-A946-4D7FE6B0589C}">
      <dsp:nvSpPr>
        <dsp:cNvPr id="0" name=""/>
        <dsp:cNvSpPr/>
      </dsp:nvSpPr>
      <dsp:spPr>
        <a:xfrm rot="10800000">
          <a:off x="1550008" y="1192073"/>
          <a:ext cx="5244655" cy="915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0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 some instances twice the capacity available</a:t>
          </a:r>
        </a:p>
      </dsp:txBody>
      <dsp:txXfrm rot="10800000">
        <a:off x="1778994" y="1192073"/>
        <a:ext cx="5015669" cy="915943"/>
      </dsp:txXfrm>
    </dsp:sp>
    <dsp:sp modelId="{8A3425F7-4F8D-4653-969D-D5E69DB50CB2}">
      <dsp:nvSpPr>
        <dsp:cNvPr id="0" name=""/>
        <dsp:cNvSpPr/>
      </dsp:nvSpPr>
      <dsp:spPr>
        <a:xfrm>
          <a:off x="1092036" y="1192073"/>
          <a:ext cx="915943" cy="9159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AF2480-0889-4640-A3C9-0DD6AF7E1908}">
      <dsp:nvSpPr>
        <dsp:cNvPr id="0" name=""/>
        <dsp:cNvSpPr/>
      </dsp:nvSpPr>
      <dsp:spPr>
        <a:xfrm rot="10800000">
          <a:off x="1550008" y="2381432"/>
          <a:ext cx="5244655" cy="915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0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Making full use of ambient cooling effect, transmission lines can be used more efficiently to transport energy</a:t>
          </a:r>
        </a:p>
      </dsp:txBody>
      <dsp:txXfrm rot="10800000">
        <a:off x="1778994" y="2381432"/>
        <a:ext cx="5015669" cy="915943"/>
      </dsp:txXfrm>
    </dsp:sp>
    <dsp:sp modelId="{258E981D-41F0-43B9-A9BE-2B5CB461909F}">
      <dsp:nvSpPr>
        <dsp:cNvPr id="0" name=""/>
        <dsp:cNvSpPr/>
      </dsp:nvSpPr>
      <dsp:spPr>
        <a:xfrm>
          <a:off x="1092036" y="2381432"/>
          <a:ext cx="915943" cy="915943"/>
        </a:xfrm>
        <a:prstGeom prst="ellipse">
          <a:avLst/>
        </a:prstGeom>
        <a:blipFill rotWithShape="1">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A63FA1-87E0-4061-9FD5-B2E016C52DD3}">
      <dsp:nvSpPr>
        <dsp:cNvPr id="0" name=""/>
        <dsp:cNvSpPr/>
      </dsp:nvSpPr>
      <dsp:spPr>
        <a:xfrm rot="10800000">
          <a:off x="1550008" y="3570791"/>
          <a:ext cx="5244655" cy="915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90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Maximum sag and conductor temperature for safety never exceeded</a:t>
          </a:r>
          <a:endParaRPr lang="en-US" sz="1800" kern="1200" dirty="0"/>
        </a:p>
      </dsp:txBody>
      <dsp:txXfrm rot="10800000">
        <a:off x="1778994" y="3570791"/>
        <a:ext cx="5015669" cy="915943"/>
      </dsp:txXfrm>
    </dsp:sp>
    <dsp:sp modelId="{D47387A3-5288-47EC-B230-7E05D77DE5AB}">
      <dsp:nvSpPr>
        <dsp:cNvPr id="0" name=""/>
        <dsp:cNvSpPr/>
      </dsp:nvSpPr>
      <dsp:spPr>
        <a:xfrm>
          <a:off x="1092036" y="3570791"/>
          <a:ext cx="915943" cy="915943"/>
        </a:xfrm>
        <a:prstGeom prst="ellipse">
          <a:avLst/>
        </a:prstGeom>
        <a:solidFill>
          <a:srgbClr val="FFFFFF"/>
        </a:solidFill>
        <a:ln w="635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A73BC-BB11-46CD-B467-916BD9B32F7F}">
      <dsp:nvSpPr>
        <dsp:cNvPr id="0" name=""/>
        <dsp:cNvSpPr/>
      </dsp:nvSpPr>
      <dsp:spPr>
        <a:xfrm>
          <a:off x="2329461" y="0"/>
          <a:ext cx="3494192" cy="1628734"/>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1" kern="1200" dirty="0"/>
            <a:t>Redispatch</a:t>
          </a:r>
          <a:r>
            <a:rPr lang="en-US" sz="1300" kern="1200" dirty="0"/>
            <a:t>, counter-trading, </a:t>
          </a:r>
          <a:r>
            <a:rPr lang="en-US" sz="1300" b="1" kern="1200" dirty="0"/>
            <a:t>curtailment</a:t>
          </a:r>
          <a:r>
            <a:rPr lang="en-US" sz="1300" kern="1200" dirty="0"/>
            <a:t>, demand response, load shedding are </a:t>
          </a:r>
          <a:r>
            <a:rPr lang="en-US" sz="1300" b="0" kern="1200" dirty="0"/>
            <a:t>expensive measures.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baseline="0" dirty="0"/>
            <a:t>“Cost free” measures are used first, therefore </a:t>
          </a:r>
          <a:r>
            <a:rPr lang="en-US" sz="1300" b="1" kern="1200" baseline="0" dirty="0"/>
            <a:t>expensive measures used to address moderate (~10%) overloads.</a:t>
          </a:r>
          <a:r>
            <a:rPr lang="en-US" sz="1300" kern="1200" baseline="0" dirty="0"/>
            <a:t> </a:t>
          </a:r>
          <a:r>
            <a:rPr lang="en-US" sz="1300" kern="1200" dirty="0"/>
            <a:t> </a:t>
          </a:r>
        </a:p>
      </dsp:txBody>
      <dsp:txXfrm>
        <a:off x="2329461" y="203592"/>
        <a:ext cx="2883417" cy="1221550"/>
      </dsp:txXfrm>
    </dsp:sp>
    <dsp:sp modelId="{1FD8A071-21BE-4F60-8B0E-CBB89B78580A}">
      <dsp:nvSpPr>
        <dsp:cNvPr id="0" name=""/>
        <dsp:cNvSpPr/>
      </dsp:nvSpPr>
      <dsp:spPr>
        <a:xfrm>
          <a:off x="0" y="0"/>
          <a:ext cx="2329461" cy="16287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Reduce congestion management costs</a:t>
          </a:r>
        </a:p>
      </dsp:txBody>
      <dsp:txXfrm>
        <a:off x="79508" y="79508"/>
        <a:ext cx="2170445" cy="1469718"/>
      </dsp:txXfrm>
    </dsp:sp>
    <dsp:sp modelId="{FE588CB2-764A-4620-934E-B2A1AB81A2D7}">
      <dsp:nvSpPr>
        <dsp:cNvPr id="0" name=""/>
        <dsp:cNvSpPr/>
      </dsp:nvSpPr>
      <dsp:spPr>
        <a:xfrm>
          <a:off x="2329461" y="1791607"/>
          <a:ext cx="3494192" cy="1628734"/>
        </a:xfrm>
        <a:prstGeom prst="rightArrow">
          <a:avLst>
            <a:gd name="adj1" fmla="val 75000"/>
            <a:gd name="adj2" fmla="val 50000"/>
          </a:avLst>
        </a:prstGeom>
        <a:solidFill>
          <a:schemeClr val="accent5">
            <a:tint val="40000"/>
            <a:alpha val="90000"/>
            <a:hueOff val="464055"/>
            <a:satOff val="-23099"/>
            <a:lumOff val="-5117"/>
            <a:alphaOff val="0"/>
          </a:schemeClr>
        </a:solidFill>
        <a:ln w="12700" cap="flat" cmpd="sng" algn="ctr">
          <a:solidFill>
            <a:schemeClr val="accent5">
              <a:tint val="40000"/>
              <a:alpha val="90000"/>
              <a:hueOff val="464055"/>
              <a:satOff val="-23099"/>
              <a:lumOff val="-51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Making full use of </a:t>
          </a:r>
          <a:r>
            <a:rPr lang="en-US" sz="1300" b="1" kern="1200" dirty="0"/>
            <a:t>ambient cooling </a:t>
          </a:r>
          <a:r>
            <a:rPr lang="en-US" sz="1300" kern="1200" dirty="0"/>
            <a:t>effect, transmission lines can be used to </a:t>
          </a:r>
          <a:r>
            <a:rPr lang="en-US" sz="1300" b="1" kern="1200" dirty="0"/>
            <a:t>transport energy more efficiently </a:t>
          </a:r>
        </a:p>
        <a:p>
          <a:pPr marL="114300" lvl="1" indent="-114300" algn="l" defTabSz="577850">
            <a:lnSpc>
              <a:spcPct val="90000"/>
            </a:lnSpc>
            <a:spcBef>
              <a:spcPct val="0"/>
            </a:spcBef>
            <a:spcAft>
              <a:spcPct val="15000"/>
            </a:spcAft>
            <a:buChar char="•"/>
          </a:pPr>
          <a:r>
            <a:rPr lang="en-US" sz="1300" kern="1200" dirty="0"/>
            <a:t>Maximum sag and conductor temperature for </a:t>
          </a:r>
          <a:r>
            <a:rPr lang="en-US" sz="1300" b="1" kern="1200" dirty="0"/>
            <a:t>safety</a:t>
          </a:r>
          <a:r>
            <a:rPr lang="en-US" sz="1300" kern="1200" dirty="0"/>
            <a:t> never exceeded</a:t>
          </a:r>
        </a:p>
      </dsp:txBody>
      <dsp:txXfrm>
        <a:off x="2329461" y="1995199"/>
        <a:ext cx="2883417" cy="1221550"/>
      </dsp:txXfrm>
    </dsp:sp>
    <dsp:sp modelId="{EF6B2642-7663-48F3-BD89-007A43EB3147}">
      <dsp:nvSpPr>
        <dsp:cNvPr id="0" name=""/>
        <dsp:cNvSpPr/>
      </dsp:nvSpPr>
      <dsp:spPr>
        <a:xfrm>
          <a:off x="0" y="1791607"/>
          <a:ext cx="2329461" cy="1628734"/>
        </a:xfrm>
        <a:prstGeom prst="roundRect">
          <a:avLst/>
        </a:prstGeom>
        <a:solidFill>
          <a:schemeClr val="accent5">
            <a:hueOff val="309341"/>
            <a:satOff val="-2862"/>
            <a:lumOff val="-2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Maximize acceptable generation infeed</a:t>
          </a:r>
        </a:p>
      </dsp:txBody>
      <dsp:txXfrm>
        <a:off x="79508" y="1871115"/>
        <a:ext cx="2170445" cy="1469718"/>
      </dsp:txXfrm>
    </dsp:sp>
    <dsp:sp modelId="{5C878622-2692-4357-A879-A9DED1B8ACE5}">
      <dsp:nvSpPr>
        <dsp:cNvPr id="0" name=""/>
        <dsp:cNvSpPr/>
      </dsp:nvSpPr>
      <dsp:spPr>
        <a:xfrm>
          <a:off x="2329461" y="3583215"/>
          <a:ext cx="3494192" cy="1628734"/>
        </a:xfrm>
        <a:prstGeom prst="rightArrow">
          <a:avLst>
            <a:gd name="adj1" fmla="val 75000"/>
            <a:gd name="adj2" fmla="val 50000"/>
          </a:avLst>
        </a:prstGeom>
        <a:solidFill>
          <a:schemeClr val="accent5">
            <a:tint val="40000"/>
            <a:alpha val="90000"/>
            <a:hueOff val="928110"/>
            <a:satOff val="-46199"/>
            <a:lumOff val="-10234"/>
            <a:alphaOff val="0"/>
          </a:schemeClr>
        </a:solidFill>
        <a:ln w="12700" cap="flat" cmpd="sng" algn="ctr">
          <a:solidFill>
            <a:schemeClr val="accent5">
              <a:tint val="40000"/>
              <a:alpha val="90000"/>
              <a:hueOff val="928110"/>
              <a:satOff val="-46199"/>
              <a:lumOff val="-10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a:t>Short-term solution to boost transmission capacity</a:t>
          </a:r>
          <a:r>
            <a:rPr lang="en-US" sz="1300" kern="1200" dirty="0"/>
            <a:t>. </a:t>
          </a:r>
        </a:p>
        <a:p>
          <a:pPr marL="114300" lvl="1" indent="-114300" algn="l" defTabSz="577850">
            <a:lnSpc>
              <a:spcPct val="90000"/>
            </a:lnSpc>
            <a:spcBef>
              <a:spcPct val="0"/>
            </a:spcBef>
            <a:spcAft>
              <a:spcPct val="15000"/>
            </a:spcAft>
            <a:buChar char="•"/>
          </a:pPr>
          <a:r>
            <a:rPr lang="en-US" sz="1300" kern="1200" dirty="0"/>
            <a:t>Small capacity increase in </a:t>
          </a:r>
          <a:r>
            <a:rPr lang="en-US" sz="1300" b="1" kern="1200" dirty="0"/>
            <a:t>high price split reap enormous returns in short time</a:t>
          </a:r>
          <a:r>
            <a:rPr lang="en-US" sz="1300" kern="1200" dirty="0"/>
            <a:t> frame. </a:t>
          </a:r>
        </a:p>
        <a:p>
          <a:pPr marL="114300" lvl="1" indent="-114300" algn="l" defTabSz="577850">
            <a:lnSpc>
              <a:spcPct val="90000"/>
            </a:lnSpc>
            <a:spcBef>
              <a:spcPct val="0"/>
            </a:spcBef>
            <a:spcAft>
              <a:spcPct val="15000"/>
            </a:spcAft>
            <a:buChar char="•"/>
          </a:pPr>
          <a:r>
            <a:rPr lang="en-US" sz="1300" kern="1200" dirty="0"/>
            <a:t>Cross border capacity benefits all citizens.</a:t>
          </a:r>
        </a:p>
      </dsp:txBody>
      <dsp:txXfrm>
        <a:off x="2329461" y="3786807"/>
        <a:ext cx="2883417" cy="1221550"/>
      </dsp:txXfrm>
    </dsp:sp>
    <dsp:sp modelId="{3BB864AB-94EC-4F86-8E4C-566FCA1D6AE2}">
      <dsp:nvSpPr>
        <dsp:cNvPr id="0" name=""/>
        <dsp:cNvSpPr/>
      </dsp:nvSpPr>
      <dsp:spPr>
        <a:xfrm>
          <a:off x="0" y="3583215"/>
          <a:ext cx="2329461" cy="1628734"/>
        </a:xfrm>
        <a:prstGeom prst="roundRect">
          <a:avLst/>
        </a:prstGeom>
        <a:solidFill>
          <a:schemeClr val="accent5">
            <a:hueOff val="618682"/>
            <a:satOff val="-5725"/>
            <a:lumOff val="-4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Increase cross-border exchange capacity</a:t>
          </a:r>
        </a:p>
      </dsp:txBody>
      <dsp:txXfrm>
        <a:off x="79508" y="3662723"/>
        <a:ext cx="2170445" cy="1469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A73BC-BB11-46CD-B467-916BD9B32F7F}">
      <dsp:nvSpPr>
        <dsp:cNvPr id="0" name=""/>
        <dsp:cNvSpPr/>
      </dsp:nvSpPr>
      <dsp:spPr>
        <a:xfrm>
          <a:off x="2329461" y="1526"/>
          <a:ext cx="3494192" cy="1211371"/>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To prevent overloading of lines (congestion), </a:t>
          </a:r>
          <a:r>
            <a:rPr lang="en-US" sz="1000" b="1" kern="1200" dirty="0"/>
            <a:t>grid operators apply remedial actions in day-ahead and intraday timeframes</a:t>
          </a:r>
          <a:r>
            <a:rPr lang="en-US" sz="1000" kern="1200" dirty="0"/>
            <a:t> like topology change, PST tapping, redispatch, curtailment, load shedding.</a:t>
          </a:r>
        </a:p>
        <a:p>
          <a:pPr marL="57150" lvl="1" indent="-57150" algn="l" defTabSz="444500">
            <a:lnSpc>
              <a:spcPct val="90000"/>
            </a:lnSpc>
            <a:spcBef>
              <a:spcPct val="0"/>
            </a:spcBef>
            <a:spcAft>
              <a:spcPct val="15000"/>
            </a:spcAft>
            <a:buChar char="•"/>
          </a:pPr>
          <a:r>
            <a:rPr lang="en-US" sz="1000" b="1" kern="1200" dirty="0"/>
            <a:t>Need to use remedial actions is increasing </a:t>
          </a:r>
          <a:r>
            <a:rPr lang="en-US" sz="1000" kern="1200" dirty="0"/>
            <a:t>with change in energy landscape.</a:t>
          </a:r>
        </a:p>
      </dsp:txBody>
      <dsp:txXfrm>
        <a:off x="2329461" y="152947"/>
        <a:ext cx="3039928" cy="908529"/>
      </dsp:txXfrm>
    </dsp:sp>
    <dsp:sp modelId="{1FD8A071-21BE-4F60-8B0E-CBB89B78580A}">
      <dsp:nvSpPr>
        <dsp:cNvPr id="0" name=""/>
        <dsp:cNvSpPr/>
      </dsp:nvSpPr>
      <dsp:spPr>
        <a:xfrm>
          <a:off x="0" y="1526"/>
          <a:ext cx="2329461" cy="12113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Reduce the need for remedial actions</a:t>
          </a:r>
        </a:p>
      </dsp:txBody>
      <dsp:txXfrm>
        <a:off x="59134" y="60660"/>
        <a:ext cx="2211193" cy="1093103"/>
      </dsp:txXfrm>
    </dsp:sp>
    <dsp:sp modelId="{FE588CB2-764A-4620-934E-B2A1AB81A2D7}">
      <dsp:nvSpPr>
        <dsp:cNvPr id="0" name=""/>
        <dsp:cNvSpPr/>
      </dsp:nvSpPr>
      <dsp:spPr>
        <a:xfrm>
          <a:off x="2329461" y="1334035"/>
          <a:ext cx="3494192" cy="1211371"/>
        </a:xfrm>
        <a:prstGeom prst="rightArrow">
          <a:avLst>
            <a:gd name="adj1" fmla="val 75000"/>
            <a:gd name="adj2" fmla="val 50000"/>
          </a:avLst>
        </a:prstGeom>
        <a:solidFill>
          <a:schemeClr val="accent5">
            <a:tint val="40000"/>
            <a:alpha val="90000"/>
            <a:hueOff val="309370"/>
            <a:satOff val="-15400"/>
            <a:lumOff val="-3411"/>
            <a:alphaOff val="0"/>
          </a:schemeClr>
        </a:solidFill>
        <a:ln w="12700" cap="flat" cmpd="sng" algn="ctr">
          <a:solidFill>
            <a:schemeClr val="accent5">
              <a:tint val="40000"/>
              <a:alpha val="90000"/>
              <a:hueOff val="309370"/>
              <a:satOff val="-15400"/>
              <a:lumOff val="-34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Generally </a:t>
          </a:r>
          <a:r>
            <a:rPr lang="en-US" sz="1000" b="1" kern="1200" dirty="0"/>
            <a:t>high loaded line </a:t>
          </a:r>
          <a:r>
            <a:rPr lang="en-US" sz="1000" kern="1200" dirty="0"/>
            <a:t>carrying </a:t>
          </a:r>
          <a:r>
            <a:rPr lang="en-US" sz="1000" b="1" kern="1200" dirty="0"/>
            <a:t>volatile infeed</a:t>
          </a:r>
          <a:r>
            <a:rPr lang="en-US" sz="1000" b="0" kern="1200" dirty="0"/>
            <a:t> from renewables</a:t>
          </a:r>
          <a:r>
            <a:rPr lang="en-US" sz="1000" kern="1200" dirty="0"/>
            <a:t>. </a:t>
          </a:r>
        </a:p>
        <a:p>
          <a:pPr marL="57150" lvl="1" indent="-57150" algn="l" defTabSz="444500">
            <a:lnSpc>
              <a:spcPct val="90000"/>
            </a:lnSpc>
            <a:spcBef>
              <a:spcPct val="0"/>
            </a:spcBef>
            <a:spcAft>
              <a:spcPct val="15000"/>
            </a:spcAft>
            <a:buChar char="•"/>
          </a:pPr>
          <a:r>
            <a:rPr lang="en-US" sz="1000" kern="1200" dirty="0"/>
            <a:t>If forecast is wrong, it can very quickly deviate from expected loading.</a:t>
          </a:r>
        </a:p>
        <a:p>
          <a:pPr marL="57150" lvl="1" indent="-57150" algn="l" defTabSz="444500">
            <a:lnSpc>
              <a:spcPct val="90000"/>
            </a:lnSpc>
            <a:spcBef>
              <a:spcPct val="0"/>
            </a:spcBef>
            <a:spcAft>
              <a:spcPct val="15000"/>
            </a:spcAft>
            <a:buChar char="•"/>
          </a:pPr>
          <a:r>
            <a:rPr lang="en-US" sz="1000" kern="1200" dirty="0"/>
            <a:t>This needs remedial actions (actions to avoid (N-1) security issues).</a:t>
          </a:r>
        </a:p>
      </dsp:txBody>
      <dsp:txXfrm>
        <a:off x="2329461" y="1485456"/>
        <a:ext cx="3039928" cy="908529"/>
      </dsp:txXfrm>
    </dsp:sp>
    <dsp:sp modelId="{EF6B2642-7663-48F3-BD89-007A43EB3147}">
      <dsp:nvSpPr>
        <dsp:cNvPr id="0" name=""/>
        <dsp:cNvSpPr/>
      </dsp:nvSpPr>
      <dsp:spPr>
        <a:xfrm>
          <a:off x="0" y="1334035"/>
          <a:ext cx="2329461" cy="1211371"/>
        </a:xfrm>
        <a:prstGeom prst="roundRect">
          <a:avLst/>
        </a:prstGeom>
        <a:solidFill>
          <a:schemeClr val="accent5">
            <a:hueOff val="206227"/>
            <a:satOff val="-1908"/>
            <a:lumOff val="-16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Accelerate renewables integration</a:t>
          </a:r>
        </a:p>
      </dsp:txBody>
      <dsp:txXfrm>
        <a:off x="59134" y="1393169"/>
        <a:ext cx="2211193" cy="1093103"/>
      </dsp:txXfrm>
    </dsp:sp>
    <dsp:sp modelId="{5C878622-2692-4357-A879-A9DED1B8ACE5}">
      <dsp:nvSpPr>
        <dsp:cNvPr id="0" name=""/>
        <dsp:cNvSpPr/>
      </dsp:nvSpPr>
      <dsp:spPr>
        <a:xfrm>
          <a:off x="2329461" y="2666543"/>
          <a:ext cx="3494192" cy="1211371"/>
        </a:xfrm>
        <a:prstGeom prst="rightArrow">
          <a:avLst>
            <a:gd name="adj1" fmla="val 75000"/>
            <a:gd name="adj2" fmla="val 50000"/>
          </a:avLst>
        </a:prstGeom>
        <a:solidFill>
          <a:schemeClr val="accent5">
            <a:tint val="40000"/>
            <a:alpha val="90000"/>
            <a:hueOff val="618740"/>
            <a:satOff val="-30799"/>
            <a:lumOff val="-6823"/>
            <a:alphaOff val="0"/>
          </a:schemeClr>
        </a:solidFill>
        <a:ln w="12700" cap="flat" cmpd="sng" algn="ctr">
          <a:solidFill>
            <a:schemeClr val="accent5">
              <a:tint val="40000"/>
              <a:alpha val="90000"/>
              <a:hueOff val="618740"/>
              <a:satOff val="-30799"/>
              <a:lumOff val="-6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Visibility of real-time and forecast line capacity and flow allows grid operator to </a:t>
          </a:r>
          <a:r>
            <a:rPr lang="en-US" sz="1000" b="1" kern="1200" dirty="0"/>
            <a:t>manage more precisely overload risks</a:t>
          </a:r>
          <a:r>
            <a:rPr lang="en-US" sz="1000" kern="1200" dirty="0"/>
            <a:t>.</a:t>
          </a:r>
        </a:p>
        <a:p>
          <a:pPr marL="57150" lvl="1" indent="-57150" algn="l" defTabSz="444500">
            <a:lnSpc>
              <a:spcPct val="90000"/>
            </a:lnSpc>
            <a:spcBef>
              <a:spcPct val="0"/>
            </a:spcBef>
            <a:spcAft>
              <a:spcPct val="15000"/>
            </a:spcAft>
            <a:buChar char="•"/>
          </a:pPr>
          <a:r>
            <a:rPr lang="en-US" sz="1000" kern="1200" dirty="0"/>
            <a:t>Data statistics-based decisions can be made to inform asset management like outage planning and maintenance intervals.</a:t>
          </a:r>
        </a:p>
      </dsp:txBody>
      <dsp:txXfrm>
        <a:off x="2329461" y="2817964"/>
        <a:ext cx="3039928" cy="908529"/>
      </dsp:txXfrm>
    </dsp:sp>
    <dsp:sp modelId="{3BB864AB-94EC-4F86-8E4C-566FCA1D6AE2}">
      <dsp:nvSpPr>
        <dsp:cNvPr id="0" name=""/>
        <dsp:cNvSpPr/>
      </dsp:nvSpPr>
      <dsp:spPr>
        <a:xfrm>
          <a:off x="0" y="2666543"/>
          <a:ext cx="2329461" cy="1211371"/>
        </a:xfrm>
        <a:prstGeom prst="roundRect">
          <a:avLst/>
        </a:prstGeom>
        <a:solidFill>
          <a:schemeClr val="accent5">
            <a:hueOff val="412455"/>
            <a:satOff val="-3817"/>
            <a:lumOff val="-3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Improve controllability of risk</a:t>
          </a:r>
        </a:p>
      </dsp:txBody>
      <dsp:txXfrm>
        <a:off x="59134" y="2725677"/>
        <a:ext cx="2211193" cy="1093103"/>
      </dsp:txXfrm>
    </dsp:sp>
    <dsp:sp modelId="{68272244-95A8-4B92-B17E-64A8EEFE6CA4}">
      <dsp:nvSpPr>
        <dsp:cNvPr id="0" name=""/>
        <dsp:cNvSpPr/>
      </dsp:nvSpPr>
      <dsp:spPr>
        <a:xfrm>
          <a:off x="2329461" y="3999051"/>
          <a:ext cx="3494192" cy="1211371"/>
        </a:xfrm>
        <a:prstGeom prst="rightArrow">
          <a:avLst>
            <a:gd name="adj1" fmla="val 75000"/>
            <a:gd name="adj2" fmla="val 50000"/>
          </a:avLst>
        </a:prstGeom>
        <a:solidFill>
          <a:schemeClr val="accent5">
            <a:tint val="40000"/>
            <a:alpha val="90000"/>
            <a:hueOff val="928110"/>
            <a:satOff val="-46199"/>
            <a:lumOff val="-10234"/>
            <a:alphaOff val="0"/>
          </a:schemeClr>
        </a:solidFill>
        <a:ln w="12700" cap="flat" cmpd="sng" algn="ctr">
          <a:solidFill>
            <a:schemeClr val="accent5">
              <a:tint val="40000"/>
              <a:alpha val="90000"/>
              <a:hueOff val="928110"/>
              <a:satOff val="-46199"/>
              <a:lumOff val="-10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Increase in line capacity and visibility of use can be combined with power flow control.</a:t>
          </a:r>
        </a:p>
        <a:p>
          <a:pPr marL="57150" lvl="1" indent="-57150" algn="l" defTabSz="444500">
            <a:lnSpc>
              <a:spcPct val="90000"/>
            </a:lnSpc>
            <a:spcBef>
              <a:spcPct val="0"/>
            </a:spcBef>
            <a:spcAft>
              <a:spcPct val="15000"/>
            </a:spcAft>
            <a:buChar char="•"/>
          </a:pPr>
          <a:r>
            <a:rPr lang="en-US" sz="1000" kern="1200"/>
            <a:t>Such </a:t>
          </a:r>
          <a:r>
            <a:rPr lang="en-US" sz="1000" b="1" kern="1200"/>
            <a:t>grid operation-based solutions to tackle increased power flows can be counter-balanced with investment projects. </a:t>
          </a:r>
          <a:endParaRPr lang="en-US" sz="1000" b="1" kern="1200" dirty="0"/>
        </a:p>
        <a:p>
          <a:pPr marL="57150" lvl="1" indent="-57150" algn="l" defTabSz="444500">
            <a:lnSpc>
              <a:spcPct val="90000"/>
            </a:lnSpc>
            <a:spcBef>
              <a:spcPct val="0"/>
            </a:spcBef>
            <a:spcAft>
              <a:spcPct val="15000"/>
            </a:spcAft>
            <a:buChar char="•"/>
          </a:pPr>
          <a:r>
            <a:rPr lang="en-US" sz="1000" kern="1200" dirty="0"/>
            <a:t>This gives flexibility in investment portfolio management.</a:t>
          </a:r>
          <a:endParaRPr lang="en-US" sz="1000" kern="1200"/>
        </a:p>
      </dsp:txBody>
      <dsp:txXfrm>
        <a:off x="2329461" y="4150472"/>
        <a:ext cx="3039928" cy="908529"/>
      </dsp:txXfrm>
    </dsp:sp>
    <dsp:sp modelId="{354D79F1-052D-4D96-9799-CBF57B7DD610}">
      <dsp:nvSpPr>
        <dsp:cNvPr id="0" name=""/>
        <dsp:cNvSpPr/>
      </dsp:nvSpPr>
      <dsp:spPr>
        <a:xfrm>
          <a:off x="0" y="3999051"/>
          <a:ext cx="2329461" cy="1211371"/>
        </a:xfrm>
        <a:prstGeom prst="roundRect">
          <a:avLst/>
        </a:prstGeom>
        <a:solidFill>
          <a:schemeClr val="accent5">
            <a:hueOff val="618682"/>
            <a:satOff val="-5725"/>
            <a:lumOff val="-4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Defer grid investment</a:t>
          </a:r>
        </a:p>
      </dsp:txBody>
      <dsp:txXfrm>
        <a:off x="59134" y="4058185"/>
        <a:ext cx="2211193" cy="1093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A3F1A-6998-48E6-AF86-895A9D3FFB86}">
      <dsp:nvSpPr>
        <dsp:cNvPr id="0" name=""/>
        <dsp:cNvSpPr/>
      </dsp:nvSpPr>
      <dsp:spPr>
        <a:xfrm>
          <a:off x="17" y="40269"/>
          <a:ext cx="1709142" cy="316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Grid</a:t>
          </a:r>
          <a:endParaRPr lang="en-US" sz="1200" b="1" kern="1200" dirty="0"/>
        </a:p>
      </dsp:txBody>
      <dsp:txXfrm>
        <a:off x="17" y="40269"/>
        <a:ext cx="1709142" cy="316800"/>
      </dsp:txXfrm>
    </dsp:sp>
    <dsp:sp modelId="{CB941A45-635B-4397-A40A-A062CAF9CF2B}">
      <dsp:nvSpPr>
        <dsp:cNvPr id="0" name=""/>
        <dsp:cNvSpPr/>
      </dsp:nvSpPr>
      <dsp:spPr>
        <a:xfrm>
          <a:off x="17" y="357069"/>
          <a:ext cx="1709142" cy="97426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Switch configuration</a:t>
          </a:r>
        </a:p>
        <a:p>
          <a:pPr marL="114300" lvl="1" indent="-114300" algn="l" defTabSz="533400">
            <a:lnSpc>
              <a:spcPct val="90000"/>
            </a:lnSpc>
            <a:spcBef>
              <a:spcPct val="0"/>
            </a:spcBef>
            <a:spcAft>
              <a:spcPct val="15000"/>
            </a:spcAft>
            <a:buChar char="•"/>
          </a:pPr>
          <a:r>
            <a:rPr lang="en-US" sz="1200" kern="1200" dirty="0"/>
            <a:t>Transformer setting</a:t>
          </a:r>
        </a:p>
      </dsp:txBody>
      <dsp:txXfrm>
        <a:off x="17" y="357069"/>
        <a:ext cx="1709142" cy="974260"/>
      </dsp:txXfrm>
    </dsp:sp>
    <dsp:sp modelId="{E6B8E8FE-D699-48FB-A07A-C7909C919D5E}">
      <dsp:nvSpPr>
        <dsp:cNvPr id="0" name=""/>
        <dsp:cNvSpPr/>
      </dsp:nvSpPr>
      <dsp:spPr>
        <a:xfrm>
          <a:off x="1948439" y="40269"/>
          <a:ext cx="1709142" cy="316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t>Consumption</a:t>
          </a:r>
          <a:endParaRPr lang="en-US" sz="1200" b="1" kern="1200" dirty="0"/>
        </a:p>
      </dsp:txBody>
      <dsp:txXfrm>
        <a:off x="1948439" y="40269"/>
        <a:ext cx="1709142" cy="316800"/>
      </dsp:txXfrm>
    </dsp:sp>
    <dsp:sp modelId="{19EC3539-50D0-48D3-B043-142D2AF97C53}">
      <dsp:nvSpPr>
        <dsp:cNvPr id="0" name=""/>
        <dsp:cNvSpPr/>
      </dsp:nvSpPr>
      <dsp:spPr>
        <a:xfrm>
          <a:off x="1948439" y="357069"/>
          <a:ext cx="1709142" cy="97426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Industrial consumption schedule</a:t>
          </a:r>
        </a:p>
        <a:p>
          <a:pPr marL="57150" lvl="1" indent="-57150" algn="l" defTabSz="488950">
            <a:lnSpc>
              <a:spcPct val="90000"/>
            </a:lnSpc>
            <a:spcBef>
              <a:spcPct val="0"/>
            </a:spcBef>
            <a:spcAft>
              <a:spcPct val="15000"/>
            </a:spcAft>
            <a:buChar char="•"/>
          </a:pPr>
          <a:r>
            <a:rPr lang="en-US" sz="1100" kern="1200" dirty="0"/>
            <a:t>Distributed demand response (e.g. battery)</a:t>
          </a:r>
        </a:p>
        <a:p>
          <a:pPr marL="57150" lvl="1" indent="-57150" algn="l" defTabSz="488950">
            <a:lnSpc>
              <a:spcPct val="90000"/>
            </a:lnSpc>
            <a:spcBef>
              <a:spcPct val="0"/>
            </a:spcBef>
            <a:spcAft>
              <a:spcPct val="15000"/>
            </a:spcAft>
            <a:buChar char="•"/>
          </a:pPr>
          <a:r>
            <a:rPr lang="en-US" sz="1100" kern="1200" dirty="0"/>
            <a:t>Load shedding</a:t>
          </a:r>
        </a:p>
      </dsp:txBody>
      <dsp:txXfrm>
        <a:off x="1948439" y="357069"/>
        <a:ext cx="1709142" cy="974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8E8FE-D699-48FB-A07A-C7909C919D5E}">
      <dsp:nvSpPr>
        <dsp:cNvPr id="0" name=""/>
        <dsp:cNvSpPr/>
      </dsp:nvSpPr>
      <dsp:spPr>
        <a:xfrm>
          <a:off x="17" y="5296"/>
          <a:ext cx="1709142"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Production</a:t>
          </a:r>
          <a:endParaRPr lang="en-US" sz="1200" b="1" kern="1200" dirty="0"/>
        </a:p>
      </dsp:txBody>
      <dsp:txXfrm>
        <a:off x="17" y="5296"/>
        <a:ext cx="1709142" cy="432000"/>
      </dsp:txXfrm>
    </dsp:sp>
    <dsp:sp modelId="{19EC3539-50D0-48D3-B043-142D2AF97C53}">
      <dsp:nvSpPr>
        <dsp:cNvPr id="0" name=""/>
        <dsp:cNvSpPr/>
      </dsp:nvSpPr>
      <dsp:spPr>
        <a:xfrm>
          <a:off x="17" y="342363"/>
          <a:ext cx="1709142" cy="105454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Thermal power plant schedule</a:t>
          </a:r>
        </a:p>
        <a:p>
          <a:pPr marL="114300" lvl="1" indent="-114300" algn="l" defTabSz="533400">
            <a:lnSpc>
              <a:spcPct val="90000"/>
            </a:lnSpc>
            <a:spcBef>
              <a:spcPct val="0"/>
            </a:spcBef>
            <a:spcAft>
              <a:spcPct val="15000"/>
            </a:spcAft>
            <a:buChar char="•"/>
          </a:pPr>
          <a:r>
            <a:rPr lang="en-US" sz="1200" kern="1200" dirty="0"/>
            <a:t>Renewables curtailment</a:t>
          </a:r>
        </a:p>
      </dsp:txBody>
      <dsp:txXfrm>
        <a:off x="17" y="342363"/>
        <a:ext cx="1709142" cy="1054540"/>
      </dsp:txXfrm>
    </dsp:sp>
    <dsp:sp modelId="{2CFC52C6-709E-4242-B086-5E57125FA7F7}">
      <dsp:nvSpPr>
        <dsp:cNvPr id="0" name=""/>
        <dsp:cNvSpPr/>
      </dsp:nvSpPr>
      <dsp:spPr>
        <a:xfrm>
          <a:off x="1948439" y="5296"/>
          <a:ext cx="1709142" cy="43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Market</a:t>
          </a:r>
          <a:endParaRPr lang="en-US" sz="1200" b="1" kern="1200" dirty="0"/>
        </a:p>
      </dsp:txBody>
      <dsp:txXfrm>
        <a:off x="1948439" y="5296"/>
        <a:ext cx="1709142" cy="432000"/>
      </dsp:txXfrm>
    </dsp:sp>
    <dsp:sp modelId="{4DA44A2A-0996-43CF-B6A5-310DDAB9F389}">
      <dsp:nvSpPr>
        <dsp:cNvPr id="0" name=""/>
        <dsp:cNvSpPr/>
      </dsp:nvSpPr>
      <dsp:spPr>
        <a:xfrm>
          <a:off x="1948439" y="342363"/>
          <a:ext cx="1709142" cy="105454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Countertrading</a:t>
          </a:r>
        </a:p>
      </dsp:txBody>
      <dsp:txXfrm>
        <a:off x="1948439" y="342363"/>
        <a:ext cx="1709142" cy="105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0.24212</cdr:x>
      <cdr:y>0.12314</cdr:y>
    </cdr:from>
    <cdr:to>
      <cdr:x>0.47494</cdr:x>
      <cdr:y>0.18466</cdr:y>
    </cdr:to>
    <cdr:sp macro="" textlink="">
      <cdr:nvSpPr>
        <cdr:cNvPr id="2" name="TextBox 1">
          <a:extLst xmlns:a="http://schemas.openxmlformats.org/drawingml/2006/main">
            <a:ext uri="{FF2B5EF4-FFF2-40B4-BE49-F238E27FC236}">
              <a16:creationId xmlns:a16="http://schemas.microsoft.com/office/drawing/2014/main" id="{34793E52-0903-4DC1-AF3E-BEA89B792037}"/>
            </a:ext>
          </a:extLst>
        </cdr:cNvPr>
        <cdr:cNvSpPr txBox="1"/>
      </cdr:nvSpPr>
      <cdr:spPr>
        <a:xfrm xmlns:a="http://schemas.openxmlformats.org/drawingml/2006/main">
          <a:off x="950910" y="552815"/>
          <a:ext cx="914395" cy="276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rgbClr val="00B050"/>
              </a:solidFill>
            </a:rPr>
            <a:t>Real-time rating</a:t>
          </a:r>
        </a:p>
      </cdr:txBody>
    </cdr:sp>
  </cdr:relSizeAnchor>
  <cdr:relSizeAnchor xmlns:cdr="http://schemas.openxmlformats.org/drawingml/2006/chartDrawing">
    <cdr:from>
      <cdr:x>0.21625</cdr:x>
      <cdr:y>0.40759</cdr:y>
    </cdr:from>
    <cdr:to>
      <cdr:x>0.44907</cdr:x>
      <cdr:y>0.46912</cdr:y>
    </cdr:to>
    <cdr:sp macro="" textlink="">
      <cdr:nvSpPr>
        <cdr:cNvPr id="3" name="TextBox 2">
          <a:extLst xmlns:a="http://schemas.openxmlformats.org/drawingml/2006/main">
            <a:ext uri="{FF2B5EF4-FFF2-40B4-BE49-F238E27FC236}">
              <a16:creationId xmlns:a16="http://schemas.microsoft.com/office/drawing/2014/main" id="{99D4B8D9-CF90-4610-AA1F-E196A7C0CCE6}"/>
            </a:ext>
          </a:extLst>
        </cdr:cNvPr>
        <cdr:cNvSpPr txBox="1"/>
      </cdr:nvSpPr>
      <cdr:spPr>
        <a:xfrm xmlns:a="http://schemas.openxmlformats.org/drawingml/2006/main">
          <a:off x="849311" y="1829871"/>
          <a:ext cx="914395" cy="2762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rgbClr val="FF0000"/>
              </a:solidFill>
            </a:rPr>
            <a:t>Nominal rating</a:t>
          </a:r>
        </a:p>
      </cdr:txBody>
    </cdr:sp>
  </cdr:relSizeAnchor>
  <cdr:relSizeAnchor xmlns:cdr="http://schemas.openxmlformats.org/drawingml/2006/chartDrawing">
    <cdr:from>
      <cdr:x>0.59514</cdr:x>
      <cdr:y>0.18148</cdr:y>
    </cdr:from>
    <cdr:to>
      <cdr:x>0.82797</cdr:x>
      <cdr:y>0.24301</cdr:y>
    </cdr:to>
    <cdr:sp macro="" textlink="">
      <cdr:nvSpPr>
        <cdr:cNvPr id="4" name="TextBox 3">
          <a:extLst xmlns:a="http://schemas.openxmlformats.org/drawingml/2006/main">
            <a:ext uri="{FF2B5EF4-FFF2-40B4-BE49-F238E27FC236}">
              <a16:creationId xmlns:a16="http://schemas.microsoft.com/office/drawing/2014/main" id="{B13425B4-63F9-4729-8E33-0FE620A2A95D}"/>
            </a:ext>
          </a:extLst>
        </cdr:cNvPr>
        <cdr:cNvSpPr txBox="1"/>
      </cdr:nvSpPr>
      <cdr:spPr>
        <a:xfrm xmlns:a="http://schemas.openxmlformats.org/drawingml/2006/main">
          <a:off x="2337391" y="814734"/>
          <a:ext cx="914434" cy="276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accent1"/>
              </a:solidFill>
            </a:rPr>
            <a:t>1h-ahead forecast</a:t>
          </a:r>
        </a:p>
      </cdr:txBody>
    </cdr:sp>
  </cdr:relSizeAnchor>
  <cdr:relSizeAnchor xmlns:cdr="http://schemas.openxmlformats.org/drawingml/2006/chartDrawing">
    <cdr:from>
      <cdr:x>0.67032</cdr:x>
      <cdr:y>0.24301</cdr:y>
    </cdr:from>
    <cdr:to>
      <cdr:x>0.71155</cdr:x>
      <cdr:y>0.31416</cdr:y>
    </cdr:to>
    <cdr:cxnSp macro="">
      <cdr:nvCxnSpPr>
        <cdr:cNvPr id="8" name="Straight Arrow Connector 7">
          <a:extLst xmlns:a="http://schemas.openxmlformats.org/drawingml/2006/main">
            <a:ext uri="{FF2B5EF4-FFF2-40B4-BE49-F238E27FC236}">
              <a16:creationId xmlns:a16="http://schemas.microsoft.com/office/drawing/2014/main" id="{C520727A-7AD2-484F-8143-71134EBE9C04}"/>
            </a:ext>
          </a:extLst>
        </cdr:cNvPr>
        <cdr:cNvCxnSpPr>
          <a:stCxn xmlns:a="http://schemas.openxmlformats.org/drawingml/2006/main" id="4" idx="2"/>
        </cdr:cNvCxnSpPr>
      </cdr:nvCxnSpPr>
      <cdr:spPr>
        <a:xfrm xmlns:a="http://schemas.openxmlformats.org/drawingml/2006/main" flipH="1">
          <a:off x="2632680" y="1090970"/>
          <a:ext cx="161928" cy="319440"/>
        </a:xfrm>
        <a:prstGeom xmlns:a="http://schemas.openxmlformats.org/drawingml/2006/main" prst="straightConnector1">
          <a:avLst/>
        </a:prstGeom>
        <a:ln xmlns:a="http://schemas.openxmlformats.org/drawingml/2006/main">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0.33913</cdr:x>
      <cdr:y>0.18466</cdr:y>
    </cdr:from>
    <cdr:to>
      <cdr:x>0.35853</cdr:x>
      <cdr:y>0.21224</cdr:y>
    </cdr:to>
    <cdr:cxnSp macro="">
      <cdr:nvCxnSpPr>
        <cdr:cNvPr id="11" name="Straight Arrow Connector 10">
          <a:extLst xmlns:a="http://schemas.openxmlformats.org/drawingml/2006/main">
            <a:ext uri="{FF2B5EF4-FFF2-40B4-BE49-F238E27FC236}">
              <a16:creationId xmlns:a16="http://schemas.microsoft.com/office/drawing/2014/main" id="{D176A0E7-58EE-41B3-9A8E-AE4F90DC214E}"/>
            </a:ext>
          </a:extLst>
        </cdr:cNvPr>
        <cdr:cNvCxnSpPr>
          <a:stCxn xmlns:a="http://schemas.openxmlformats.org/drawingml/2006/main" id="2" idx="2"/>
        </cdr:cNvCxnSpPr>
      </cdr:nvCxnSpPr>
      <cdr:spPr>
        <a:xfrm xmlns:a="http://schemas.openxmlformats.org/drawingml/2006/main" flipH="1">
          <a:off x="1331915" y="829006"/>
          <a:ext cx="76193" cy="123819"/>
        </a:xfrm>
        <a:prstGeom xmlns:a="http://schemas.openxmlformats.org/drawingml/2006/main" prst="straightConnector1">
          <a:avLst/>
        </a:prstGeom>
        <a:ln xmlns:a="http://schemas.openxmlformats.org/drawingml/2006/main">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0.24212</cdr:x>
      <cdr:y>0.34378</cdr:y>
    </cdr:from>
    <cdr:to>
      <cdr:x>0.47495</cdr:x>
      <cdr:y>0.40531</cdr:y>
    </cdr:to>
    <cdr:sp macro="" textlink="">
      <cdr:nvSpPr>
        <cdr:cNvPr id="9" name="TextBox 8">
          <a:extLst xmlns:a="http://schemas.openxmlformats.org/drawingml/2006/main">
            <a:ext uri="{FF2B5EF4-FFF2-40B4-BE49-F238E27FC236}">
              <a16:creationId xmlns:a16="http://schemas.microsoft.com/office/drawing/2014/main" id="{F5583EC1-DDE9-4C67-85BB-A5C95206F283}"/>
            </a:ext>
          </a:extLst>
        </cdr:cNvPr>
        <cdr:cNvSpPr txBox="1"/>
      </cdr:nvSpPr>
      <cdr:spPr>
        <a:xfrm xmlns:a="http://schemas.openxmlformats.org/drawingml/2006/main">
          <a:off x="950910" y="1543401"/>
          <a:ext cx="914434" cy="276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accent1">
                  <a:lumMod val="60000"/>
                  <a:lumOff val="40000"/>
                </a:schemeClr>
              </a:solidFill>
            </a:rPr>
            <a:t>Ambient adj rating</a:t>
          </a:r>
        </a:p>
      </cdr:txBody>
    </cdr:sp>
  </cdr:relSizeAnchor>
  <cdr:relSizeAnchor xmlns:cdr="http://schemas.openxmlformats.org/drawingml/2006/chartDrawing">
    <cdr:from>
      <cdr:x>0.27607</cdr:x>
      <cdr:y>0.32709</cdr:y>
    </cdr:from>
    <cdr:to>
      <cdr:x>0.31246</cdr:x>
      <cdr:y>0.35467</cdr:y>
    </cdr:to>
    <cdr:cxnSp macro="">
      <cdr:nvCxnSpPr>
        <cdr:cNvPr id="10" name="Straight Arrow Connector 9">
          <a:extLst xmlns:a="http://schemas.openxmlformats.org/drawingml/2006/main">
            <a:ext uri="{FF2B5EF4-FFF2-40B4-BE49-F238E27FC236}">
              <a16:creationId xmlns:a16="http://schemas.microsoft.com/office/drawing/2014/main" id="{F95C5D52-3BB7-4821-8FE5-34F892395D4A}"/>
            </a:ext>
          </a:extLst>
        </cdr:cNvPr>
        <cdr:cNvCxnSpPr/>
      </cdr:nvCxnSpPr>
      <cdr:spPr>
        <a:xfrm xmlns:a="http://schemas.openxmlformats.org/drawingml/2006/main" flipV="1">
          <a:off x="1084262" y="1468439"/>
          <a:ext cx="142909" cy="123823"/>
        </a:xfrm>
        <a:prstGeom xmlns:a="http://schemas.openxmlformats.org/drawingml/2006/main" prst="straightConnector1">
          <a:avLst/>
        </a:prstGeom>
        <a:ln xmlns:a="http://schemas.openxmlformats.org/drawingml/2006/main">
          <a:solidFill>
            <a:schemeClr val="accent1">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0.42949</cdr:x>
      <cdr:y>0.20224</cdr:y>
    </cdr:from>
    <cdr:to>
      <cdr:x>0.66222</cdr:x>
      <cdr:y>0.26376</cdr:y>
    </cdr:to>
    <cdr:sp macro="" textlink="">
      <cdr:nvSpPr>
        <cdr:cNvPr id="2" name="TextBox 1">
          <a:extLst xmlns:a="http://schemas.openxmlformats.org/drawingml/2006/main">
            <a:ext uri="{FF2B5EF4-FFF2-40B4-BE49-F238E27FC236}">
              <a16:creationId xmlns:a16="http://schemas.microsoft.com/office/drawing/2014/main" id="{70CA88A6-865E-4346-8346-EA9D2E466CA4}"/>
            </a:ext>
          </a:extLst>
        </cdr:cNvPr>
        <cdr:cNvSpPr txBox="1"/>
      </cdr:nvSpPr>
      <cdr:spPr>
        <a:xfrm xmlns:a="http://schemas.openxmlformats.org/drawingml/2006/main">
          <a:off x="1687501" y="907932"/>
          <a:ext cx="914395" cy="2761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rgbClr val="00B050"/>
              </a:solidFill>
            </a:rPr>
            <a:t>Real-time rating</a:t>
          </a:r>
        </a:p>
      </cdr:txBody>
    </cdr:sp>
  </cdr:relSizeAnchor>
  <cdr:relSizeAnchor xmlns:cdr="http://schemas.openxmlformats.org/drawingml/2006/chartDrawing">
    <cdr:from>
      <cdr:x>0.12242</cdr:x>
      <cdr:y>0.39597</cdr:y>
    </cdr:from>
    <cdr:to>
      <cdr:x>0.35515</cdr:x>
      <cdr:y>0.4575</cdr:y>
    </cdr:to>
    <cdr:sp macro="" textlink="">
      <cdr:nvSpPr>
        <cdr:cNvPr id="3" name="TextBox 2">
          <a:extLst xmlns:a="http://schemas.openxmlformats.org/drawingml/2006/main">
            <a:ext uri="{FF2B5EF4-FFF2-40B4-BE49-F238E27FC236}">
              <a16:creationId xmlns:a16="http://schemas.microsoft.com/office/drawing/2014/main" id="{2CE35B29-9778-42BB-B9F3-36CC6BACA413}"/>
            </a:ext>
          </a:extLst>
        </cdr:cNvPr>
        <cdr:cNvSpPr txBox="1"/>
      </cdr:nvSpPr>
      <cdr:spPr>
        <a:xfrm xmlns:a="http://schemas.openxmlformats.org/drawingml/2006/main">
          <a:off x="481011" y="1777704"/>
          <a:ext cx="914395" cy="2762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rgbClr val="FF0000"/>
              </a:solidFill>
            </a:rPr>
            <a:t>Nominal rating</a:t>
          </a:r>
        </a:p>
      </cdr:txBody>
    </cdr:sp>
  </cdr:relSizeAnchor>
  <cdr:relSizeAnchor xmlns:cdr="http://schemas.openxmlformats.org/drawingml/2006/chartDrawing">
    <cdr:from>
      <cdr:x>0.38075</cdr:x>
      <cdr:y>0.14696</cdr:y>
    </cdr:from>
    <cdr:to>
      <cdr:x>0.61349</cdr:x>
      <cdr:y>0.20849</cdr:y>
    </cdr:to>
    <cdr:sp macro="" textlink="">
      <cdr:nvSpPr>
        <cdr:cNvPr id="4" name="TextBox 3">
          <a:extLst xmlns:a="http://schemas.openxmlformats.org/drawingml/2006/main">
            <a:ext uri="{FF2B5EF4-FFF2-40B4-BE49-F238E27FC236}">
              <a16:creationId xmlns:a16="http://schemas.microsoft.com/office/drawing/2014/main" id="{88111552-9C02-42D0-9305-FB8C62E412DA}"/>
            </a:ext>
          </a:extLst>
        </cdr:cNvPr>
        <cdr:cNvSpPr txBox="1"/>
      </cdr:nvSpPr>
      <cdr:spPr>
        <a:xfrm xmlns:a="http://schemas.openxmlformats.org/drawingml/2006/main">
          <a:off x="1495996" y="659758"/>
          <a:ext cx="914434" cy="2762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accent1"/>
              </a:solidFill>
            </a:rPr>
            <a:t>1h-ahead forecast</a:t>
          </a:r>
        </a:p>
      </cdr:txBody>
    </cdr:sp>
  </cdr:relSizeAnchor>
  <cdr:relSizeAnchor xmlns:cdr="http://schemas.openxmlformats.org/drawingml/2006/chartDrawing">
    <cdr:from>
      <cdr:x>0.34061</cdr:x>
      <cdr:y>0.17772</cdr:y>
    </cdr:from>
    <cdr:to>
      <cdr:x>0.38075</cdr:x>
      <cdr:y>0.23748</cdr:y>
    </cdr:to>
    <cdr:cxnSp macro="">
      <cdr:nvCxnSpPr>
        <cdr:cNvPr id="5" name="Straight Arrow Connector 4">
          <a:extLst xmlns:a="http://schemas.openxmlformats.org/drawingml/2006/main">
            <a:ext uri="{FF2B5EF4-FFF2-40B4-BE49-F238E27FC236}">
              <a16:creationId xmlns:a16="http://schemas.microsoft.com/office/drawing/2014/main" id="{85961651-1AAD-4BAE-9DF6-006DE6E46FAF}"/>
            </a:ext>
          </a:extLst>
        </cdr:cNvPr>
        <cdr:cNvCxnSpPr>
          <a:stCxn xmlns:a="http://schemas.openxmlformats.org/drawingml/2006/main" id="4" idx="1"/>
        </cdr:cNvCxnSpPr>
      </cdr:nvCxnSpPr>
      <cdr:spPr>
        <a:xfrm xmlns:a="http://schemas.openxmlformats.org/drawingml/2006/main" flipH="1">
          <a:off x="1338262" y="797876"/>
          <a:ext cx="157734" cy="268285"/>
        </a:xfrm>
        <a:prstGeom xmlns:a="http://schemas.openxmlformats.org/drawingml/2006/main" prst="straightConnector1">
          <a:avLst/>
        </a:prstGeom>
        <a:ln xmlns:a="http://schemas.openxmlformats.org/drawingml/2006/main">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0.40606</cdr:x>
      <cdr:y>0.233</cdr:y>
    </cdr:from>
    <cdr:to>
      <cdr:x>0.42949</cdr:x>
      <cdr:y>0.25707</cdr:y>
    </cdr:to>
    <cdr:cxnSp macro="">
      <cdr:nvCxnSpPr>
        <cdr:cNvPr id="6" name="Straight Arrow Connector 5">
          <a:extLst xmlns:a="http://schemas.openxmlformats.org/drawingml/2006/main">
            <a:ext uri="{FF2B5EF4-FFF2-40B4-BE49-F238E27FC236}">
              <a16:creationId xmlns:a16="http://schemas.microsoft.com/office/drawing/2014/main" id="{D4B0162C-5002-436E-96CB-0160C185E117}"/>
            </a:ext>
          </a:extLst>
        </cdr:cNvPr>
        <cdr:cNvCxnSpPr>
          <a:stCxn xmlns:a="http://schemas.openxmlformats.org/drawingml/2006/main" id="2" idx="1"/>
        </cdr:cNvCxnSpPr>
      </cdr:nvCxnSpPr>
      <cdr:spPr>
        <a:xfrm xmlns:a="http://schemas.openxmlformats.org/drawingml/2006/main" flipH="1">
          <a:off x="1595437" y="1046028"/>
          <a:ext cx="92064" cy="108084"/>
        </a:xfrm>
        <a:prstGeom xmlns:a="http://schemas.openxmlformats.org/drawingml/2006/main" prst="straightConnector1">
          <a:avLst/>
        </a:prstGeom>
        <a:ln xmlns:a="http://schemas.openxmlformats.org/drawingml/2006/main">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0.61025</cdr:x>
      <cdr:y>0.44165</cdr:y>
    </cdr:from>
    <cdr:to>
      <cdr:x>0.84299</cdr:x>
      <cdr:y>0.50318</cdr:y>
    </cdr:to>
    <cdr:sp macro="" textlink="">
      <cdr:nvSpPr>
        <cdr:cNvPr id="7" name="TextBox 6">
          <a:extLst xmlns:a="http://schemas.openxmlformats.org/drawingml/2006/main">
            <a:ext uri="{FF2B5EF4-FFF2-40B4-BE49-F238E27FC236}">
              <a16:creationId xmlns:a16="http://schemas.microsoft.com/office/drawing/2014/main" id="{7091A0C1-C038-4C04-BD3B-AA13E0036BC6}"/>
            </a:ext>
          </a:extLst>
        </cdr:cNvPr>
        <cdr:cNvSpPr txBox="1"/>
      </cdr:nvSpPr>
      <cdr:spPr>
        <a:xfrm xmlns:a="http://schemas.openxmlformats.org/drawingml/2006/main">
          <a:off x="2397716" y="1982787"/>
          <a:ext cx="914434" cy="2762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accent1">
                  <a:lumMod val="60000"/>
                  <a:lumOff val="40000"/>
                </a:schemeClr>
              </a:solidFill>
            </a:rPr>
            <a:t>Ambient adjusted rating</a:t>
          </a:r>
        </a:p>
      </cdr:txBody>
    </cdr:sp>
  </cdr:relSizeAnchor>
  <cdr:relSizeAnchor xmlns:cdr="http://schemas.openxmlformats.org/drawingml/2006/chartDrawing">
    <cdr:from>
      <cdr:x>0.72662</cdr:x>
      <cdr:y>0.35891</cdr:y>
    </cdr:from>
    <cdr:to>
      <cdr:x>0.79636</cdr:x>
      <cdr:y>0.44165</cdr:y>
    </cdr:to>
    <cdr:cxnSp macro="">
      <cdr:nvCxnSpPr>
        <cdr:cNvPr id="8" name="Straight Arrow Connector 7">
          <a:extLst xmlns:a="http://schemas.openxmlformats.org/drawingml/2006/main">
            <a:ext uri="{FF2B5EF4-FFF2-40B4-BE49-F238E27FC236}">
              <a16:creationId xmlns:a16="http://schemas.microsoft.com/office/drawing/2014/main" id="{311AD900-91CB-4EC1-A8B2-CBE561629618}"/>
            </a:ext>
          </a:extLst>
        </cdr:cNvPr>
        <cdr:cNvCxnSpPr>
          <a:stCxn xmlns:a="http://schemas.openxmlformats.org/drawingml/2006/main" id="7" idx="0"/>
        </cdr:cNvCxnSpPr>
      </cdr:nvCxnSpPr>
      <cdr:spPr>
        <a:xfrm xmlns:a="http://schemas.openxmlformats.org/drawingml/2006/main" flipV="1">
          <a:off x="2854933" y="1611312"/>
          <a:ext cx="274029" cy="371475"/>
        </a:xfrm>
        <a:prstGeom xmlns:a="http://schemas.openxmlformats.org/drawingml/2006/main" prst="straightConnector1">
          <a:avLst/>
        </a:prstGeom>
        <a:ln xmlns:a="http://schemas.openxmlformats.org/drawingml/2006/main">
          <a:solidFill>
            <a:schemeClr val="accent1">
              <a:lumMod val="60000"/>
              <a:lumOff val="4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0.26726</cdr:x>
      <cdr:y>0.08713</cdr:y>
    </cdr:from>
    <cdr:to>
      <cdr:x>0.5</cdr:x>
      <cdr:y>0.14866</cdr:y>
    </cdr:to>
    <cdr:sp macro="" textlink="">
      <cdr:nvSpPr>
        <cdr:cNvPr id="16" name="TextBox 15">
          <a:extLst xmlns:a="http://schemas.openxmlformats.org/drawingml/2006/main">
            <a:ext uri="{FF2B5EF4-FFF2-40B4-BE49-F238E27FC236}">
              <a16:creationId xmlns:a16="http://schemas.microsoft.com/office/drawing/2014/main" id="{CDB45F91-F816-4412-A660-6813BB740304}"/>
            </a:ext>
          </a:extLst>
        </cdr:cNvPr>
        <cdr:cNvSpPr txBox="1"/>
      </cdr:nvSpPr>
      <cdr:spPr>
        <a:xfrm xmlns:a="http://schemas.openxmlformats.org/drawingml/2006/main">
          <a:off x="1050097" y="391147"/>
          <a:ext cx="914434" cy="2762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accent2"/>
              </a:solidFill>
            </a:rPr>
            <a:t>24h-ahead forecast (P98)</a:t>
          </a:r>
        </a:p>
      </cdr:txBody>
    </cdr:sp>
  </cdr:relSizeAnchor>
  <cdr:relSizeAnchor xmlns:cdr="http://schemas.openxmlformats.org/drawingml/2006/chartDrawing">
    <cdr:from>
      <cdr:x>0.32121</cdr:x>
      <cdr:y>0.13614</cdr:y>
    </cdr:from>
    <cdr:to>
      <cdr:x>0.32121</cdr:x>
      <cdr:y>0.26768</cdr:y>
    </cdr:to>
    <cdr:cxnSp macro="">
      <cdr:nvCxnSpPr>
        <cdr:cNvPr id="17" name="Straight Arrow Connector 16">
          <a:extLst xmlns:a="http://schemas.openxmlformats.org/drawingml/2006/main">
            <a:ext uri="{FF2B5EF4-FFF2-40B4-BE49-F238E27FC236}">
              <a16:creationId xmlns:a16="http://schemas.microsoft.com/office/drawing/2014/main" id="{3882AE3E-3EE6-4D83-AE14-28D9B3F5843A}"/>
            </a:ext>
          </a:extLst>
        </cdr:cNvPr>
        <cdr:cNvCxnSpPr/>
      </cdr:nvCxnSpPr>
      <cdr:spPr>
        <a:xfrm xmlns:a="http://schemas.openxmlformats.org/drawingml/2006/main" flipH="1">
          <a:off x="1262062" y="611188"/>
          <a:ext cx="1" cy="590549"/>
        </a:xfrm>
        <a:prstGeom xmlns:a="http://schemas.openxmlformats.org/drawingml/2006/main" prst="straightConnector1">
          <a:avLst/>
        </a:prstGeom>
        <a:ln xmlns:a="http://schemas.openxmlformats.org/drawingml/2006/main">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D15F4-3DF7-4199-A978-E35A76CDE164}"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97100-DA92-4947-9C32-EC8314ABF6A4}" type="slidenum">
              <a:rPr lang="en-US" smtClean="0"/>
              <a:t>‹#›</a:t>
            </a:fld>
            <a:endParaRPr lang="en-US"/>
          </a:p>
        </p:txBody>
      </p:sp>
    </p:spTree>
    <p:extLst>
      <p:ext uri="{BB962C8B-B14F-4D97-AF65-F5344CB8AC3E}">
        <p14:creationId xmlns:p14="http://schemas.microsoft.com/office/powerpoint/2010/main" val="189253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fld id="{1C68D1A4-DC1D-4D4E-91B1-0A252635C241}" type="slidenum">
              <a:rPr lang="en-DE" smtClean="0"/>
              <a:t>5</a:t>
            </a:fld>
            <a:endParaRPr lang="en-DE"/>
          </a:p>
        </p:txBody>
      </p:sp>
    </p:spTree>
    <p:extLst>
      <p:ext uri="{BB962C8B-B14F-4D97-AF65-F5344CB8AC3E}">
        <p14:creationId xmlns:p14="http://schemas.microsoft.com/office/powerpoint/2010/main" val="19235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26</a:t>
            </a:fld>
            <a:endParaRPr lang="en-US"/>
          </a:p>
        </p:txBody>
      </p:sp>
    </p:spTree>
    <p:extLst>
      <p:ext uri="{BB962C8B-B14F-4D97-AF65-F5344CB8AC3E}">
        <p14:creationId xmlns:p14="http://schemas.microsoft.com/office/powerpoint/2010/main" val="1075109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27</a:t>
            </a:fld>
            <a:endParaRPr lang="en-US"/>
          </a:p>
        </p:txBody>
      </p:sp>
    </p:spTree>
    <p:extLst>
      <p:ext uri="{BB962C8B-B14F-4D97-AF65-F5344CB8AC3E}">
        <p14:creationId xmlns:p14="http://schemas.microsoft.com/office/powerpoint/2010/main" val="1340537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28</a:t>
            </a:fld>
            <a:endParaRPr lang="en-US"/>
          </a:p>
        </p:txBody>
      </p:sp>
    </p:spTree>
    <p:extLst>
      <p:ext uri="{BB962C8B-B14F-4D97-AF65-F5344CB8AC3E}">
        <p14:creationId xmlns:p14="http://schemas.microsoft.com/office/powerpoint/2010/main" val="113352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dirty="0"/>
              <a:t>Damit ist unsere Zusammenfassung abgeschlossen, und wir würden uns freuen, wenn wir Ihnen an dieser Stelle weitere Fragen zu CTC, unseren Fähigkeiten und den neuen Entwicklungen, die wir heute vorgestellt haben, beantworten können.</a:t>
            </a:r>
          </a:p>
        </p:txBody>
      </p:sp>
      <p:sp>
        <p:nvSpPr>
          <p:cNvPr id="4" name="Slide Number Placeholder 3"/>
          <p:cNvSpPr>
            <a:spLocks noGrp="1"/>
          </p:cNvSpPr>
          <p:nvPr>
            <p:ph type="sldNum" sz="quarter" idx="5"/>
          </p:nvPr>
        </p:nvSpPr>
        <p:spPr/>
        <p:txBody>
          <a:bodyPr/>
          <a:lstStyle/>
          <a:p>
            <a:fld id="{3F85A63A-6C39-CC40-93CF-BD606FC371FD}" type="slidenum">
              <a:rPr lang="en-US" smtClean="0"/>
              <a:t>29</a:t>
            </a:fld>
            <a:endParaRPr lang="en-US"/>
          </a:p>
        </p:txBody>
      </p:sp>
    </p:spTree>
    <p:extLst>
      <p:ext uri="{BB962C8B-B14F-4D97-AF65-F5344CB8AC3E}">
        <p14:creationId xmlns:p14="http://schemas.microsoft.com/office/powerpoint/2010/main" val="2842629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modified: May 2021</a:t>
            </a:r>
          </a:p>
          <a:p>
            <a:endParaRPr lang="en-US" dirty="0"/>
          </a:p>
          <a:p>
            <a:endParaRPr lang="en-US" dirty="0"/>
          </a:p>
        </p:txBody>
      </p:sp>
      <p:sp>
        <p:nvSpPr>
          <p:cNvPr id="4" name="Slide Number Placeholder 3"/>
          <p:cNvSpPr>
            <a:spLocks noGrp="1"/>
          </p:cNvSpPr>
          <p:nvPr>
            <p:ph type="sldNum" sz="quarter" idx="5"/>
          </p:nvPr>
        </p:nvSpPr>
        <p:spPr/>
        <p:txBody>
          <a:bodyPr/>
          <a:lstStyle/>
          <a:p>
            <a:fld id="{6CC6DBBD-875E-4929-940C-43E8F5BE7B0D}" type="slidenum">
              <a:rPr lang="en-US" smtClean="0"/>
              <a:t>32</a:t>
            </a:fld>
            <a:endParaRPr lang="en-US"/>
          </a:p>
        </p:txBody>
      </p:sp>
    </p:spTree>
    <p:extLst>
      <p:ext uri="{BB962C8B-B14F-4D97-AF65-F5344CB8AC3E}">
        <p14:creationId xmlns:p14="http://schemas.microsoft.com/office/powerpoint/2010/main" val="266828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modified: May 2021</a:t>
            </a:r>
          </a:p>
          <a:p>
            <a:endParaRPr lang="en-US" dirty="0"/>
          </a:p>
        </p:txBody>
      </p:sp>
      <p:sp>
        <p:nvSpPr>
          <p:cNvPr id="4" name="Slide Number Placeholder 3"/>
          <p:cNvSpPr>
            <a:spLocks noGrp="1"/>
          </p:cNvSpPr>
          <p:nvPr>
            <p:ph type="sldNum" sz="quarter" idx="5"/>
          </p:nvPr>
        </p:nvSpPr>
        <p:spPr/>
        <p:txBody>
          <a:bodyPr/>
          <a:lstStyle/>
          <a:p>
            <a:fld id="{6CC6DBBD-875E-4929-940C-43E8F5BE7B0D}" type="slidenum">
              <a:rPr lang="en-US" smtClean="0"/>
              <a:t>34</a:t>
            </a:fld>
            <a:endParaRPr lang="en-US"/>
          </a:p>
        </p:txBody>
      </p:sp>
    </p:spTree>
    <p:extLst>
      <p:ext uri="{BB962C8B-B14F-4D97-AF65-F5344CB8AC3E}">
        <p14:creationId xmlns:p14="http://schemas.microsoft.com/office/powerpoint/2010/main" val="336192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talking point:</a:t>
            </a:r>
          </a:p>
          <a:p>
            <a:pPr marL="171450" indent="-171450">
              <a:buFont typeface="Arial" panose="020B0604020202020204" pitchFamily="34" charset="0"/>
              <a:buChar char="•"/>
            </a:pPr>
            <a:r>
              <a:rPr lang="en-US"/>
              <a:t>To enable smart transmission from the Grid of the future or Grid 2.0, storage can provide two important streams of value directly to transmission owners and operators</a:t>
            </a:r>
          </a:p>
          <a:p>
            <a:pPr marL="628650" lvl="1" indent="-171450">
              <a:buFont typeface="Arial" panose="020B0604020202020204" pitchFamily="34" charset="0"/>
              <a:buChar char="•"/>
            </a:pPr>
            <a:r>
              <a:rPr lang="en-US"/>
              <a:t>Transmission network utilization – maximize utilization of conventional infrastructure to ensure high efficient, cost effective system</a:t>
            </a:r>
          </a:p>
          <a:p>
            <a:pPr marL="628650" lvl="1" indent="-171450">
              <a:buFont typeface="Arial" panose="020B0604020202020204" pitchFamily="34" charset="0"/>
              <a:buChar char="•"/>
            </a:pPr>
            <a:r>
              <a:rPr lang="en-US"/>
              <a:t>System operations – enable a high renewables penetration future and a high converter based future that does not rely on rotating machines for their inherent value</a:t>
            </a:r>
          </a:p>
        </p:txBody>
      </p:sp>
      <p:sp>
        <p:nvSpPr>
          <p:cNvPr id="4" name="Slide Number Placeholder 3"/>
          <p:cNvSpPr>
            <a:spLocks noGrp="1"/>
          </p:cNvSpPr>
          <p:nvPr>
            <p:ph type="sldNum" sz="quarter" idx="5"/>
          </p:nvPr>
        </p:nvSpPr>
        <p:spPr/>
        <p:txBody>
          <a:bodyPr/>
          <a:lstStyle/>
          <a:p>
            <a:fld id="{772D0130-D6B1-4E50-A14F-5E60E8C1DBE7}" type="slidenum">
              <a:rPr lang="en-US" smtClean="0"/>
              <a:t>41</a:t>
            </a:fld>
            <a:endParaRPr lang="en-US"/>
          </a:p>
        </p:txBody>
      </p:sp>
      <p:sp>
        <p:nvSpPr>
          <p:cNvPr id="5" name="Footer Placeholder 4">
            <a:extLst>
              <a:ext uri="{FF2B5EF4-FFF2-40B4-BE49-F238E27FC236}">
                <a16:creationId xmlns:a16="http://schemas.microsoft.com/office/drawing/2014/main" id="{0937F13F-535A-4454-98D1-010C8058A00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98396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highlight>
                  <a:srgbClr val="FFFF00"/>
                </a:highlight>
                <a:latin typeface="Segoe UI" panose="020B0502040204020203" pitchFamily="34" charset="0"/>
              </a:rPr>
              <a:t>Germany currently has 2 big </a:t>
            </a:r>
            <a:r>
              <a:rPr lang="en-US" sz="1200" err="1">
                <a:effectLst/>
                <a:highlight>
                  <a:srgbClr val="FFFF00"/>
                </a:highlight>
                <a:latin typeface="Segoe UI" panose="020B0502040204020203" pitchFamily="34" charset="0"/>
              </a:rPr>
              <a:t>Gridbooster</a:t>
            </a:r>
            <a:r>
              <a:rPr lang="en-US" sz="1200">
                <a:effectLst/>
                <a:highlight>
                  <a:srgbClr val="FFFF00"/>
                </a:highlight>
                <a:latin typeface="Segoe UI" panose="020B0502040204020203" pitchFamily="34" charset="0"/>
              </a:rPr>
              <a:t> tenders ongoing </a:t>
            </a:r>
          </a:p>
          <a:p>
            <a:r>
              <a:rPr lang="en-US" sz="1200">
                <a:effectLst/>
                <a:highlight>
                  <a:srgbClr val="FFFF00"/>
                </a:highlight>
                <a:latin typeface="Segoe UI" panose="020B0502040204020203" pitchFamily="34" charset="0"/>
              </a:rPr>
              <a:t>Both </a:t>
            </a:r>
            <a:r>
              <a:rPr lang="en-US" sz="1200" err="1">
                <a:effectLst/>
                <a:highlight>
                  <a:srgbClr val="FFFF00"/>
                </a:highlight>
                <a:latin typeface="Segoe UI" panose="020B0502040204020203" pitchFamily="34" charset="0"/>
              </a:rPr>
              <a:t>Gridboosters</a:t>
            </a:r>
            <a:r>
              <a:rPr lang="en-US" sz="1200">
                <a:effectLst/>
                <a:highlight>
                  <a:srgbClr val="FFFF00"/>
                </a:highlight>
                <a:latin typeface="Segoe UI" panose="020B0502040204020203" pitchFamily="34" charset="0"/>
              </a:rPr>
              <a:t> are looking to optimize the grid and come under Germany’s NOVA </a:t>
            </a:r>
            <a:r>
              <a:rPr lang="en-US" sz="1200" err="1">
                <a:effectLst/>
                <a:highlight>
                  <a:srgbClr val="FFFF00"/>
                </a:highlight>
                <a:latin typeface="Segoe UI" panose="020B0502040204020203" pitchFamily="34" charset="0"/>
              </a:rPr>
              <a:t>prinzip</a:t>
            </a:r>
            <a:r>
              <a:rPr lang="en-US" sz="1200">
                <a:effectLst/>
                <a:highlight>
                  <a:srgbClr val="FFFF00"/>
                </a:highlight>
                <a:latin typeface="Segoe UI" panose="020B0502040204020203" pitchFamily="34" charset="0"/>
              </a:rPr>
              <a:t>. Which is basically optimization before grid expansion. </a:t>
            </a:r>
          </a:p>
          <a:p>
            <a:r>
              <a:rPr lang="en-US" sz="1200">
                <a:effectLst/>
                <a:highlight>
                  <a:srgbClr val="FFFF00"/>
                </a:highlight>
                <a:latin typeface="Segoe UI" panose="020B0502040204020203" pitchFamily="34" charset="0"/>
              </a:rPr>
              <a:t>The batteries, in addition to mimicking a transmission line is able to provide additional service like stability services, integration into protection schemes, and so on. </a:t>
            </a:r>
          </a:p>
          <a:p>
            <a:r>
              <a:rPr lang="en-US" sz="1200">
                <a:effectLst/>
                <a:highlight>
                  <a:srgbClr val="FFFF00"/>
                </a:highlight>
                <a:latin typeface="Segoe UI" panose="020B0502040204020203" pitchFamily="34" charset="0"/>
              </a:rPr>
              <a:t>The </a:t>
            </a:r>
            <a:r>
              <a:rPr lang="en-US" sz="1200" err="1">
                <a:effectLst/>
                <a:highlight>
                  <a:srgbClr val="FFFF00"/>
                </a:highlight>
                <a:latin typeface="Segoe UI" panose="020B0502040204020203" pitchFamily="34" charset="0"/>
              </a:rPr>
              <a:t>transnet</a:t>
            </a:r>
            <a:r>
              <a:rPr lang="en-US" sz="1200">
                <a:effectLst/>
                <a:highlight>
                  <a:srgbClr val="FFFF00"/>
                </a:highlight>
                <a:latin typeface="Segoe UI" panose="020B0502040204020203" pitchFamily="34" charset="0"/>
              </a:rPr>
              <a:t> project has been awarded to Fluence with COD in 2025 and we are looking at a customer decision in the next weeks on </a:t>
            </a:r>
            <a:r>
              <a:rPr lang="en-US" sz="1200" err="1">
                <a:effectLst/>
                <a:highlight>
                  <a:srgbClr val="FFFF00"/>
                </a:highlight>
                <a:latin typeface="Segoe UI" panose="020B0502040204020203" pitchFamily="34" charset="0"/>
              </a:rPr>
              <a:t>Tennet</a:t>
            </a:r>
            <a:r>
              <a:rPr lang="en-US" sz="1200">
                <a:effectLst/>
                <a:highlight>
                  <a:srgbClr val="FFFF00"/>
                </a:highlight>
                <a:latin typeface="Segoe UI" panose="020B0502040204020203" pitchFamily="34" charset="0"/>
              </a:rPr>
              <a:t> </a:t>
            </a:r>
          </a:p>
          <a:p>
            <a:endParaRPr lang="en-US" sz="1200">
              <a:effectLst/>
              <a:highlight>
                <a:srgbClr val="FFFF00"/>
              </a:highlight>
              <a:latin typeface="Segoe UI" panose="020B0502040204020203" pitchFamily="34" charset="0"/>
            </a:endParaRPr>
          </a:p>
          <a:p>
            <a:endParaRPr lang="en-US" sz="1200">
              <a:effectLst/>
              <a:highlight>
                <a:srgbClr val="FFFF00"/>
              </a:highlight>
              <a:latin typeface="Segoe UI" panose="020B0502040204020203" pitchFamily="34" charset="0"/>
            </a:endParaRPr>
          </a:p>
          <a:p>
            <a:endParaRPr lang="en-US" sz="1200">
              <a:effectLst/>
              <a:highlight>
                <a:srgbClr val="FFFF00"/>
              </a:highlight>
              <a:latin typeface="Segoe UI" panose="020B0502040204020203" pitchFamily="34" charset="0"/>
            </a:endParaRPr>
          </a:p>
          <a:p>
            <a:r>
              <a:rPr lang="en-US" sz="1200">
                <a:effectLst/>
                <a:highlight>
                  <a:srgbClr val="FFFF00"/>
                </a:highlight>
                <a:latin typeface="Segoe UI" panose="020B0502040204020203" pitchFamily="34" charset="0"/>
              </a:rPr>
              <a:t>Purpose of the Grid Boosters is to increase transport capacity of the existing grid without adding additional lines. The batteries take over the N-1 for the transmission grid.</a:t>
            </a:r>
          </a:p>
          <a:p>
            <a:pPr marL="171450" indent="-171450">
              <a:buFontTx/>
              <a:buChar char="-"/>
            </a:pPr>
            <a:r>
              <a:rPr lang="en-US" sz="1200">
                <a:effectLst/>
                <a:highlight>
                  <a:srgbClr val="FFFF00"/>
                </a:highlight>
                <a:latin typeface="Segoe UI" panose="020B0502040204020203" pitchFamily="34" charset="0"/>
              </a:rPr>
              <a:t>In case of </a:t>
            </a:r>
            <a:r>
              <a:rPr lang="en-US" sz="1200" err="1">
                <a:effectLst/>
                <a:highlight>
                  <a:srgbClr val="FFFF00"/>
                </a:highlight>
                <a:latin typeface="Segoe UI" panose="020B0502040204020203" pitchFamily="34" charset="0"/>
              </a:rPr>
              <a:t>TenneT</a:t>
            </a:r>
            <a:r>
              <a:rPr lang="en-US" sz="1200">
                <a:effectLst/>
                <a:highlight>
                  <a:srgbClr val="FFFF00"/>
                </a:highlight>
                <a:latin typeface="Segoe UI" panose="020B0502040204020203" pitchFamily="34" charset="0"/>
              </a:rPr>
              <a:t> it is primarily about transportation of energy and power from the north (wind generation) to the south (industrial demand). The system in the north is primarily empty. The Grid Booster in the South is full. In case one of the lines trips (without N-1) that BESS jumps in. Means the BESS in the north is charging and the BESS is the south is discharging. In turn, the transport capacity is not reduced despite the failure of one line</a:t>
            </a:r>
            <a:endParaRPr lang="en-US" sz="1200">
              <a:solidFill>
                <a:srgbClr val="201C26"/>
              </a:solidFill>
              <a:effectLst/>
              <a:highlight>
                <a:srgbClr val="FFFF00"/>
              </a:highlight>
              <a:latin typeface="Open Sans" panose="020B0606030504020204" pitchFamily="34" charset="0"/>
            </a:endParaRPr>
          </a:p>
          <a:p>
            <a:pPr marL="171450" indent="-171450">
              <a:buFontTx/>
              <a:buChar char="-"/>
            </a:pPr>
            <a:r>
              <a:rPr lang="en-US"/>
              <a:t>Sales cycle (for Transnet) : pre RFP engagement ( Q2 2020)</a:t>
            </a:r>
            <a:r>
              <a:rPr lang="en-US">
                <a:sym typeface="Wingdings" panose="05000000000000000000" pitchFamily="2" charset="2"/>
              </a:rPr>
              <a:t></a:t>
            </a:r>
            <a:r>
              <a:rPr lang="en-US"/>
              <a:t>RFP ( Feb 2022)</a:t>
            </a:r>
            <a:r>
              <a:rPr lang="en-US">
                <a:sym typeface="Wingdings" panose="05000000000000000000" pitchFamily="2" charset="2"/>
              </a:rPr>
              <a:t> </a:t>
            </a:r>
            <a:r>
              <a:rPr lang="en-US"/>
              <a:t>Order (Sep 2022) = 24 months</a:t>
            </a:r>
          </a:p>
          <a:p>
            <a:pPr marL="171450" indent="-171450">
              <a:buFontTx/>
              <a:buChar char="-"/>
            </a:pPr>
            <a:r>
              <a:rPr lang="en-US"/>
              <a:t>Only competitor was NIDEC- VARTA-BKW Swizz consortium and offered a solution,,, eventually Fluence became lead due to </a:t>
            </a:r>
            <a:r>
              <a:rPr lang="en-US" err="1"/>
              <a:t>Siemens+Fluence</a:t>
            </a:r>
            <a:r>
              <a:rPr lang="en-US"/>
              <a:t> relationship….</a:t>
            </a:r>
          </a:p>
          <a:p>
            <a:pPr marL="171450" indent="-171450">
              <a:buFontTx/>
              <a:buChar char="-"/>
            </a:pPr>
            <a:r>
              <a:rPr lang="en-US"/>
              <a:t>Based on 2020 Pre RFP engagement Transnet had put a cap on CAPEX, however as cost escalated, Transnet had to rework the CAPEX and secured permission from authorities to raise the CAPEX $ limit</a:t>
            </a:r>
          </a:p>
          <a:p>
            <a:endParaRPr lang="en-US"/>
          </a:p>
          <a:p>
            <a:r>
              <a:rPr lang="en-US"/>
              <a:t>What is re-dispatch cost?</a:t>
            </a:r>
          </a:p>
          <a:p>
            <a:r>
              <a:rPr lang="en-US"/>
              <a:t>https://www.cleanenergywire.org/factsheets/re-dispatch-costs-german-power-grid</a:t>
            </a:r>
          </a:p>
          <a:p>
            <a:r>
              <a:rPr lang="en-US"/>
              <a:t>On particularly windy days when demand in the north is low, this means renewable electricity fed into the grid exceeds the capacity of the power lines that are supposed to transport electricity to the south of the country. A kind of congestion occurs, forcing grid operators to take re-dispatch measures in order to </a:t>
            </a:r>
            <a:r>
              <a:rPr lang="en-US" err="1"/>
              <a:t>stabilise</a:t>
            </a:r>
            <a:r>
              <a:rPr lang="en-US"/>
              <a:t> the network.</a:t>
            </a:r>
          </a:p>
          <a:p>
            <a:endParaRPr lang="en-US"/>
          </a:p>
          <a:p>
            <a:r>
              <a:rPr lang="en-US"/>
              <a:t>grid operators can resort to three different types of re-dispatch measure:</a:t>
            </a:r>
          </a:p>
          <a:p>
            <a:pPr>
              <a:buFont typeface="Arial" panose="020B0604020202020204" pitchFamily="34" charset="0"/>
              <a:buChar char="•"/>
            </a:pPr>
            <a:r>
              <a:rPr lang="en-US"/>
              <a:t>They can order conventional power stations in north Germany to reduce generation, in order to “make space” in the grid for the high influx of wind power</a:t>
            </a:r>
          </a:p>
          <a:p>
            <a:pPr>
              <a:buFont typeface="Arial" panose="020B0604020202020204" pitchFamily="34" charset="0"/>
              <a:buChar char="•"/>
            </a:pPr>
            <a:r>
              <a:rPr lang="en-US"/>
              <a:t>They can temporarily shut down wind turbines (only as a last resort, because renewables have grid priority)</a:t>
            </a:r>
          </a:p>
          <a:p>
            <a:pPr>
              <a:buFont typeface="Arial" panose="020B0604020202020204" pitchFamily="34" charset="0"/>
              <a:buChar char="•"/>
            </a:pPr>
            <a:r>
              <a:rPr lang="en-US"/>
              <a:t>They can order conventional power stations in south Germany to produce more electricity to meet demand from consumers in the south whose suppliers bought north German wind power that can’t get through.</a:t>
            </a:r>
          </a:p>
          <a:p>
            <a:endParaRPr lang="en-US"/>
          </a:p>
          <a:p>
            <a:endParaRPr lang="en-US"/>
          </a:p>
        </p:txBody>
      </p:sp>
      <p:sp>
        <p:nvSpPr>
          <p:cNvPr id="4" name="Slide Number Placeholder 3"/>
          <p:cNvSpPr>
            <a:spLocks noGrp="1"/>
          </p:cNvSpPr>
          <p:nvPr>
            <p:ph type="sldNum" sz="quarter" idx="5"/>
          </p:nvPr>
        </p:nvSpPr>
        <p:spPr/>
        <p:txBody>
          <a:bodyPr/>
          <a:lstStyle/>
          <a:p>
            <a:fld id="{040E69CF-83F0-44E1-9F84-BDAF18FF8557}" type="slidenum">
              <a:rPr lang="en-US" smtClean="0"/>
              <a:t>42</a:t>
            </a:fld>
            <a:endParaRPr lang="en-US"/>
          </a:p>
        </p:txBody>
      </p:sp>
    </p:spTree>
    <p:extLst>
      <p:ext uri="{BB962C8B-B14F-4D97-AF65-F5344CB8AC3E}">
        <p14:creationId xmlns:p14="http://schemas.microsoft.com/office/powerpoint/2010/main" val="320636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Diving a bit deeper into Transnet. </a:t>
            </a:r>
          </a:p>
          <a:p>
            <a:r>
              <a:rPr lang="en-GB"/>
              <a:t>The </a:t>
            </a:r>
            <a:r>
              <a:rPr lang="en-GB" err="1"/>
              <a:t>transnet</a:t>
            </a:r>
            <a:r>
              <a:rPr lang="en-GB"/>
              <a:t> project located in the city </a:t>
            </a:r>
            <a:r>
              <a:rPr lang="en-GB" err="1"/>
              <a:t>Kupferzell</a:t>
            </a:r>
            <a:r>
              <a:rPr lang="en-GB"/>
              <a:t> in the South of Germany. From an outside perspective it is a 250MW - 1h system. </a:t>
            </a:r>
          </a:p>
          <a:p>
            <a:r>
              <a:rPr lang="en-GB"/>
              <a:t>But in reality the system is 354MVA 400MWh because of complying to the complete active and reactive power requirements. And the complete QU profile that needed to be fulfilled </a:t>
            </a:r>
          </a:p>
          <a:p>
            <a:r>
              <a:rPr lang="en-GB"/>
              <a:t>This system is able to cater to a host of applications listed here such as </a:t>
            </a:r>
          </a:p>
          <a:p>
            <a:r>
              <a:rPr lang="en-GB"/>
              <a:t>But the overall impact is that the costs for end users are going down and the TSO has a very powerful system giving them flexibility for grid operation. </a:t>
            </a:r>
          </a:p>
        </p:txBody>
      </p:sp>
      <p:sp>
        <p:nvSpPr>
          <p:cNvPr id="4" name="Slide Number Placeholder 3"/>
          <p:cNvSpPr>
            <a:spLocks noGrp="1"/>
          </p:cNvSpPr>
          <p:nvPr>
            <p:ph type="sldNum" sz="quarter" idx="5"/>
          </p:nvPr>
        </p:nvSpPr>
        <p:spPr/>
        <p:txBody>
          <a:bodyPr/>
          <a:lstStyle/>
          <a:p>
            <a:fld id="{040E69CF-83F0-44E1-9F84-BDAF18FF8557}" type="slidenum">
              <a:rPr lang="en-US" smtClean="0"/>
              <a:pPr/>
              <a:t>43</a:t>
            </a:fld>
            <a:endParaRPr lang="en-US"/>
          </a:p>
        </p:txBody>
      </p:sp>
    </p:spTree>
    <p:extLst>
      <p:ext uri="{BB962C8B-B14F-4D97-AF65-F5344CB8AC3E}">
        <p14:creationId xmlns:p14="http://schemas.microsoft.com/office/powerpoint/2010/main" val="1366272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040E69CF-83F0-44E1-9F84-BDAF18FF8557}" type="slidenum">
              <a:rPr lang="en-US" smtClean="0"/>
              <a:t>44</a:t>
            </a:fld>
            <a:endParaRPr lang="en-US"/>
          </a:p>
        </p:txBody>
      </p:sp>
    </p:spTree>
    <p:extLst>
      <p:ext uri="{BB962C8B-B14F-4D97-AF65-F5344CB8AC3E}">
        <p14:creationId xmlns:p14="http://schemas.microsoft.com/office/powerpoint/2010/main" val="82061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ja-JP" dirty="0"/>
              <a:t>Thank</a:t>
            </a:r>
            <a:r>
              <a:rPr lang="ja-JP" altLang="en-US" dirty="0"/>
              <a:t> </a:t>
            </a:r>
            <a:r>
              <a:rPr lang="en-US" altLang="ja-JP" dirty="0"/>
              <a:t>you</a:t>
            </a:r>
            <a:r>
              <a:rPr lang="ja-JP" altLang="en-US" dirty="0"/>
              <a:t> </a:t>
            </a:r>
            <a:r>
              <a:rPr lang="en-US" altLang="ja-JP" dirty="0"/>
              <a:t>for</a:t>
            </a:r>
            <a:r>
              <a:rPr lang="ja-JP" altLang="en-US" dirty="0"/>
              <a:t> </a:t>
            </a:r>
            <a:r>
              <a:rPr lang="en-US" altLang="ja-JP" dirty="0"/>
              <a:t>having</a:t>
            </a:r>
            <a:r>
              <a:rPr lang="ja-JP" altLang="en-US" dirty="0"/>
              <a:t> </a:t>
            </a:r>
            <a:r>
              <a:rPr lang="en-US" altLang="ja-JP" dirty="0"/>
              <a:t>me</a:t>
            </a:r>
            <a:r>
              <a:rPr lang="ja-JP" altLang="en-US" dirty="0"/>
              <a:t> </a:t>
            </a:r>
            <a:r>
              <a:rPr lang="en-US" altLang="ja-JP" dirty="0"/>
              <a:t>today.</a:t>
            </a:r>
            <a:r>
              <a:rPr lang="ja-JP" altLang="en-US" dirty="0"/>
              <a:t> </a:t>
            </a:r>
            <a:r>
              <a:rPr lang="en-US" altLang="ja-JP" dirty="0"/>
              <a:t>I</a:t>
            </a:r>
            <a:r>
              <a:rPr lang="ja-JP" altLang="en-US" dirty="0"/>
              <a:t> </a:t>
            </a:r>
            <a:r>
              <a:rPr lang="en-US" altLang="ja-JP" dirty="0"/>
              <a:t>would</a:t>
            </a:r>
            <a:r>
              <a:rPr lang="ja-JP" altLang="en-US" dirty="0"/>
              <a:t> </a:t>
            </a:r>
            <a:r>
              <a:rPr lang="en-US" altLang="ja-JP" dirty="0"/>
              <a:t>like</a:t>
            </a:r>
            <a:r>
              <a:rPr lang="ja-JP" altLang="en-US" dirty="0"/>
              <a:t> </a:t>
            </a:r>
            <a:r>
              <a:rPr lang="en-US" altLang="ja-JP" dirty="0"/>
              <a:t>to</a:t>
            </a:r>
            <a:r>
              <a:rPr lang="ja-JP" altLang="en-US" dirty="0"/>
              <a:t> </a:t>
            </a:r>
            <a:r>
              <a:rPr lang="en-US" altLang="ja-JP" dirty="0"/>
              <a:t>present</a:t>
            </a:r>
            <a:r>
              <a:rPr lang="ja-JP" altLang="en-US" dirty="0"/>
              <a:t> </a:t>
            </a:r>
            <a:r>
              <a:rPr lang="en-US" altLang="ja-JP" dirty="0"/>
              <a:t>my</a:t>
            </a:r>
            <a:r>
              <a:rPr lang="ja-JP" altLang="en-US" dirty="0"/>
              <a:t> </a:t>
            </a:r>
            <a:r>
              <a:rPr lang="en-US" altLang="ja-JP" dirty="0"/>
              <a:t>company</a:t>
            </a:r>
            <a:r>
              <a:rPr lang="ja-JP" altLang="en-US" dirty="0"/>
              <a:t> </a:t>
            </a:r>
            <a:r>
              <a:rPr lang="en-US" altLang="ja-JP" dirty="0" err="1"/>
              <a:t>Ampacimon</a:t>
            </a:r>
            <a:r>
              <a:rPr lang="en-US" altLang="ja-JP" dirty="0"/>
              <a:t>.</a:t>
            </a:r>
            <a:endParaRPr lang="en-US" dirty="0"/>
          </a:p>
        </p:txBody>
      </p:sp>
      <p:sp>
        <p:nvSpPr>
          <p:cNvPr id="4" name="Slide Number Placeholder 3"/>
          <p:cNvSpPr>
            <a:spLocks noGrp="1"/>
          </p:cNvSpPr>
          <p:nvPr>
            <p:ph type="sldNum" sz="quarter" idx="5"/>
          </p:nvPr>
        </p:nvSpPr>
        <p:spPr/>
        <p:txBody>
          <a:bodyPr/>
          <a:lstStyle/>
          <a:p>
            <a:fld id="{29246C9C-772C-4450-B06B-665E063024FC}" type="slidenum">
              <a:rPr lang="fr-BE" smtClean="0"/>
              <a:t>14</a:t>
            </a:fld>
            <a:endParaRPr lang="fr-BE"/>
          </a:p>
        </p:txBody>
      </p:sp>
    </p:spTree>
    <p:extLst>
      <p:ext uri="{BB962C8B-B14F-4D97-AF65-F5344CB8AC3E}">
        <p14:creationId xmlns:p14="http://schemas.microsoft.com/office/powerpoint/2010/main" val="123275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H" sz="2378"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1811979" rtl="0" eaLnBrk="1" fontAlgn="auto" latinLnBrk="0" hangingPunct="1">
              <a:lnSpc>
                <a:spcPct val="100000"/>
              </a:lnSpc>
              <a:spcBef>
                <a:spcPts val="0"/>
              </a:spcBef>
              <a:spcAft>
                <a:spcPts val="0"/>
              </a:spcAft>
              <a:buClrTx/>
              <a:buSzTx/>
              <a:buFontTx/>
              <a:buNone/>
              <a:tabLst/>
              <a:defRPr/>
            </a:pPr>
            <a:fld id="{40772F7E-3158-074E-B426-CAC088914BE8}" type="slidenum">
              <a:rPr kumimoji="0" lang="fr-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11979" rtl="0" eaLnBrk="1" fontAlgn="auto" latinLnBrk="0" hangingPunct="1">
                <a:lnSpc>
                  <a:spcPct val="100000"/>
                </a:lnSpc>
                <a:spcBef>
                  <a:spcPts val="0"/>
                </a:spcBef>
                <a:spcAft>
                  <a:spcPts val="0"/>
                </a:spcAft>
                <a:buClrTx/>
                <a:buSzTx/>
                <a:buFontTx/>
                <a:buNone/>
                <a:tabLst/>
                <a:defRPr/>
              </a:pPr>
              <a:t>46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38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40772F7E-3158-074E-B426-CAC088914BE8}" type="slidenum">
              <a:rPr lang="fr-CH"/>
              <a:t>47</a:t>
            </a:fld>
            <a:endParaRPr lang="fr-CH"/>
          </a:p>
        </p:txBody>
      </p:sp>
    </p:spTree>
    <p:extLst>
      <p:ext uri="{BB962C8B-B14F-4D97-AF65-F5344CB8AC3E}">
        <p14:creationId xmlns:p14="http://schemas.microsoft.com/office/powerpoint/2010/main" val="1909588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1811979" rtl="0" eaLnBrk="1" fontAlgn="auto" latinLnBrk="0" hangingPunct="1">
              <a:lnSpc>
                <a:spcPct val="100000"/>
              </a:lnSpc>
              <a:spcBef>
                <a:spcPts val="0"/>
              </a:spcBef>
              <a:spcAft>
                <a:spcPts val="0"/>
              </a:spcAft>
              <a:buClrTx/>
              <a:buSzTx/>
              <a:buFontTx/>
              <a:buNone/>
              <a:tabLst/>
              <a:defRPr/>
            </a:pPr>
            <a:fld id="{40772F7E-3158-074E-B426-CAC088914BE8}" type="slidenum">
              <a:rPr kumimoji="0" lang="fr-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11979" rtl="0" eaLnBrk="1" fontAlgn="auto" latinLnBrk="0" hangingPunct="1">
                <a:lnSpc>
                  <a:spcPct val="100000"/>
                </a:lnSpc>
                <a:spcBef>
                  <a:spcPts val="0"/>
                </a:spcBef>
                <a:spcAft>
                  <a:spcPts val="0"/>
                </a:spcAft>
                <a:buClrTx/>
                <a:buSzTx/>
                <a:buFontTx/>
                <a:buNone/>
                <a:tabLst/>
                <a:defRPr/>
              </a:pPr>
              <a:t>49</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48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That’s the basic reason, to reduce the costly and cumbersome remedial actions.</a:t>
            </a:r>
          </a:p>
          <a:p>
            <a:r>
              <a:rPr lang="en-US" dirty="0"/>
              <a:t>But this can lead to other applications like…</a:t>
            </a:r>
          </a:p>
          <a:p>
            <a:endParaRPr lang="en-US" dirty="0"/>
          </a:p>
          <a:p>
            <a:r>
              <a:rPr lang="en-US" dirty="0"/>
              <a:t>Increase cross-border exchange: for example in BE it was adopted as a quick solution to impending threat of supply shortage one winter. Then they found out that in times with high price differences, a little extra capacity can reap enormous benefits in terms of saved energy supply costs.</a:t>
            </a:r>
          </a:p>
          <a:p>
            <a:endParaRPr lang="en-US" dirty="0"/>
          </a:p>
          <a:p>
            <a:r>
              <a:rPr lang="en-US" dirty="0"/>
              <a:t>Accelerate wind integration: like the example I showed, where there is a generally high loaded line carrying volatile infeed DLR can help. Also the main cooling effect of conductors is wind, so there is a tendency for DLR to give high gains when wind infeed is high.</a:t>
            </a:r>
          </a:p>
          <a:p>
            <a:endParaRPr lang="en-US" dirty="0"/>
          </a:p>
          <a:p>
            <a:r>
              <a:rPr lang="en-US" dirty="0"/>
              <a:t>Reduces the need for remedial actions and costly congestion management actions, especially if the DLR is used in day-ahead and intraday operational processes. It can counterbalance the need for redispatch and renewables curtailment that cost a lot to implement.</a:t>
            </a:r>
          </a:p>
          <a:p>
            <a:endParaRPr lang="en-US" dirty="0"/>
          </a:p>
          <a:p>
            <a:r>
              <a:rPr lang="en-US" dirty="0"/>
              <a:t>Improves the controllability of risks: by managing more precisely overload risks.</a:t>
            </a:r>
          </a:p>
          <a:p>
            <a:endParaRPr lang="en-US" dirty="0"/>
          </a:p>
          <a:p>
            <a:r>
              <a:rPr lang="en-US" dirty="0"/>
              <a:t>Defer grid investment: by providing a means to better manage the power flows in the grid, it may remove, or at least delay the need for reinforcement.</a:t>
            </a:r>
          </a:p>
        </p:txBody>
      </p:sp>
      <p:sp>
        <p:nvSpPr>
          <p:cNvPr id="4" name="Slide Number Placeholder 3"/>
          <p:cNvSpPr>
            <a:spLocks noGrp="1"/>
          </p:cNvSpPr>
          <p:nvPr>
            <p:ph type="sldNum" sz="quarter" idx="5"/>
          </p:nvPr>
        </p:nvSpPr>
        <p:spPr/>
        <p:txBody>
          <a:bodyPr/>
          <a:lstStyle/>
          <a:p>
            <a:fld id="{29246C9C-772C-4450-B06B-665E063024FC}" type="slidenum">
              <a:rPr lang="fr-BE" smtClean="0"/>
              <a:t>17</a:t>
            </a:fld>
            <a:endParaRPr lang="fr-BE"/>
          </a:p>
        </p:txBody>
      </p:sp>
    </p:spTree>
    <p:extLst>
      <p:ext uri="{BB962C8B-B14F-4D97-AF65-F5344CB8AC3E}">
        <p14:creationId xmlns:p14="http://schemas.microsoft.com/office/powerpoint/2010/main" val="155039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That’s the basic reason, to reduce the costly and cumbersome remedial actions.</a:t>
            </a:r>
          </a:p>
          <a:p>
            <a:r>
              <a:rPr lang="en-US" dirty="0"/>
              <a:t>But this can lead to other applications like…</a:t>
            </a:r>
          </a:p>
          <a:p>
            <a:endParaRPr lang="en-US" dirty="0"/>
          </a:p>
          <a:p>
            <a:r>
              <a:rPr lang="en-US" dirty="0"/>
              <a:t>Increase cross-border exchange: for example in BE it was adopted as a quick solution to impending threat of supply shortage one winter. Then they found out that in times with high price differences, a little extra capacity can reap enormous benefits in terms of saved energy supply costs.</a:t>
            </a:r>
          </a:p>
          <a:p>
            <a:endParaRPr lang="en-US" dirty="0"/>
          </a:p>
          <a:p>
            <a:r>
              <a:rPr lang="en-US" dirty="0"/>
              <a:t>Accelerate wind integration: like the example I showed, where there is a generally high loaded line carrying volatile infeed DLR can help. Also the main cooling effect of conductors is wind, so there is a tendency for DLR to give high gains when wind infeed is high.</a:t>
            </a:r>
          </a:p>
          <a:p>
            <a:endParaRPr lang="en-US" dirty="0"/>
          </a:p>
          <a:p>
            <a:r>
              <a:rPr lang="en-US" dirty="0"/>
              <a:t>Reduces the need for remedial actions and costly congestion management actions, especially if the DLR is used in day-ahead and intraday operational processes. It can counterbalance the need for redispatch and renewables curtailment that cost a lot to implement.</a:t>
            </a:r>
          </a:p>
          <a:p>
            <a:endParaRPr lang="en-US" dirty="0"/>
          </a:p>
          <a:p>
            <a:r>
              <a:rPr lang="en-US" dirty="0"/>
              <a:t>Improves the controllability of risks: by managing more precisely overload risks.</a:t>
            </a:r>
          </a:p>
          <a:p>
            <a:endParaRPr lang="en-US" dirty="0"/>
          </a:p>
          <a:p>
            <a:r>
              <a:rPr lang="en-US" dirty="0"/>
              <a:t>Defer grid investment: by providing a means to better manage the power flows in the grid, it may remove, or at least delay the need for reinforcement.</a:t>
            </a:r>
          </a:p>
        </p:txBody>
      </p:sp>
      <p:sp>
        <p:nvSpPr>
          <p:cNvPr id="4" name="Slide Number Placeholder 3"/>
          <p:cNvSpPr>
            <a:spLocks noGrp="1"/>
          </p:cNvSpPr>
          <p:nvPr>
            <p:ph type="sldNum" sz="quarter" idx="5"/>
          </p:nvPr>
        </p:nvSpPr>
        <p:spPr/>
        <p:txBody>
          <a:bodyPr/>
          <a:lstStyle/>
          <a:p>
            <a:fld id="{29246C9C-772C-4450-B06B-665E063024FC}" type="slidenum">
              <a:rPr lang="fr-BE" smtClean="0"/>
              <a:t>18</a:t>
            </a:fld>
            <a:endParaRPr lang="fr-BE"/>
          </a:p>
        </p:txBody>
      </p:sp>
    </p:spTree>
    <p:extLst>
      <p:ext uri="{BB962C8B-B14F-4D97-AF65-F5344CB8AC3E}">
        <p14:creationId xmlns:p14="http://schemas.microsoft.com/office/powerpoint/2010/main" val="373399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I will describe an example of how DLR is actually used:</a:t>
            </a:r>
          </a:p>
          <a:p>
            <a:endParaRPr lang="en-US" dirty="0"/>
          </a:p>
          <a:p>
            <a:r>
              <a:rPr lang="en-US" dirty="0"/>
              <a:t>THIS IS TYPICALLY HOW YOU WOULD SEE THE OUTPUT IN CONTROL ROOM</a:t>
            </a:r>
          </a:p>
          <a:p>
            <a:endParaRPr lang="en-US" dirty="0"/>
          </a:p>
          <a:p>
            <a:r>
              <a:rPr lang="en-US" dirty="0"/>
              <a:t>Typically, in the grid operation center, the grid is prepared to be in operation based on expected levels of consumption and power generation.</a:t>
            </a:r>
          </a:p>
          <a:p>
            <a:r>
              <a:rPr lang="en-US" dirty="0"/>
              <a:t>This means, the power lines and substation equipment in service, not out of service for maintenance, transformers at specific tap settings, switches and breakers either closed or opened, etc.</a:t>
            </a:r>
          </a:p>
          <a:p>
            <a:r>
              <a:rPr lang="en-US" dirty="0"/>
              <a:t>In a day-ahead timeframe, grid operation is prepared based on expected power flows resulting from the forecasted consumption for tomorrow, and the power plant generation schedules. In the case of Europe, where power sector is fully unbundled, this means the dispatch result after day-ahead market trading is closed.</a:t>
            </a:r>
          </a:p>
          <a:p>
            <a:r>
              <a:rPr lang="en-US" dirty="0"/>
              <a:t>The example shown here, describes what happened after market close on 13</a:t>
            </a:r>
            <a:r>
              <a:rPr lang="en-US" baseline="30000" dirty="0"/>
              <a:t>th</a:t>
            </a:r>
            <a:r>
              <a:rPr lang="en-US" dirty="0"/>
              <a:t> September 2017.</a:t>
            </a:r>
          </a:p>
          <a:p>
            <a:r>
              <a:rPr lang="en-US" dirty="0"/>
              <a:t>On the 13</a:t>
            </a:r>
            <a:r>
              <a:rPr lang="en-US" baseline="30000" dirty="0"/>
              <a:t>th</a:t>
            </a:r>
            <a:r>
              <a:rPr lang="en-US" dirty="0"/>
              <a:t> of September, the grid operation center was facing a challenging outlook for the next day.</a:t>
            </a:r>
          </a:p>
          <a:p>
            <a:r>
              <a:rPr lang="en-US" dirty="0"/>
              <a:t>Energy exchange between Germany and France (which inevitably flows through BE) was settled on the day-ahead market, meaning they were expecting high North to South flows on the backbone transmission network, especially in the evening peak hours, when demand picks up, and when Germany had plenty of wind energy to export. However, one of the backbone transmission lines was out of service due to maintenance works (it was being upgraded to a line with higher capacity, to an HTLS line, so it could not be brought back into service at short notice). </a:t>
            </a:r>
          </a:p>
          <a:p>
            <a:r>
              <a:rPr lang="en-US" dirty="0"/>
              <a:t>At this stage, this meant that during those peak hours, it was highly likely that the resulting power flows would be too high to ensure an N-1 security of the grid. Therefore the operators in the grid control center prepared to change the transformer tapping at the Phase Shifting Transformers positioned at the borders of BE with NL, to redirect the power flow away from the congested areas. The maximum tap setting for the PST is 18, but for day-ahead operation typically it is limited to maximum of 6 (to leave room for emergency situations in intraday). So the PST tapping was prepared to be at maximum possible setting for day-ahead. </a:t>
            </a:r>
          </a:p>
          <a:p>
            <a:r>
              <a:rPr lang="en-US" dirty="0"/>
              <a:t>However they realized that this would not be enough to get rid of the potential N-1 security violation. Therefore they decided to make some topological arrangements in the 150kV sub-transmission grid, also to redirect away some power flows.</a:t>
            </a:r>
          </a:p>
          <a:p>
            <a:r>
              <a:rPr lang="en-US" dirty="0"/>
              <a:t>Even with all the effort by the grid operator to solve the congestion using his own assets, it would still not get rid of the potential N-1 security threat.</a:t>
            </a:r>
          </a:p>
          <a:p>
            <a:r>
              <a:rPr lang="en-US" dirty="0"/>
              <a:t>So, at this point they prepared to instruct some power plants to redispatch – this means, instructing power plants in France to divert from their production schedule and increase their output, while at the same time instructing power plants in the Netherlands to decrease their output. – Belgium is limited in terms of power plants in its own territory, especially to counter the expected large North to South power flow.</a:t>
            </a:r>
          </a:p>
          <a:p>
            <a:r>
              <a:rPr lang="en-US" dirty="0"/>
              <a:t>Then the clock ticked over into the next day, 14</a:t>
            </a:r>
            <a:r>
              <a:rPr lang="en-US" baseline="30000" dirty="0"/>
              <a:t>th</a:t>
            </a:r>
            <a:r>
              <a:rPr lang="en-US" dirty="0"/>
              <a:t> of September!</a:t>
            </a:r>
          </a:p>
          <a:p>
            <a:r>
              <a:rPr lang="en-US" dirty="0"/>
              <a:t>As the intraday activities started on the 14</a:t>
            </a:r>
            <a:r>
              <a:rPr lang="en-US" baseline="30000" dirty="0"/>
              <a:t>th</a:t>
            </a:r>
            <a:r>
              <a:rPr lang="en-US" dirty="0"/>
              <a:t> of September, updates to the forecast consumption, to the power plant production schedules considering also intraday-trading results started to roll in. Elia swiftly updated the expected power flow calculations for the critical evening peak (in reality, this is done not only for the evening but on a rolling basis for every hour of the day). The result was still quite tight, but manageable. The topological measures set in place the day before stayed as it was. The Phase Shifting Transformers however did not have to be tapped as high as anticipated. The taps were set to 4 instead of 6. </a:t>
            </a:r>
          </a:p>
          <a:p>
            <a:r>
              <a:rPr lang="en-US" dirty="0"/>
              <a:t>The resulting power flow is shown in the figure as the green curve. This is the actual line loading on the 380kV transmission line. The blue line is the Static Seasonal Rating, while the Red curve is the DLR coming from the Ampacimon sensors. </a:t>
            </a:r>
          </a:p>
          <a:p>
            <a:r>
              <a:rPr lang="en-US" dirty="0"/>
              <a:t>It can be seen that in the critical evening peak hours, the line loading became very close to the SLR. If the N-1 security calculations had been based on the SLR, this flow for sure would have results in a security violation, causing the need to tap the PSTs to 6 or even higher, and definitely to activate the redispatch instruction of the foreign power plants.</a:t>
            </a:r>
          </a:p>
          <a:p>
            <a:r>
              <a:rPr lang="en-US" dirty="0"/>
              <a:t>However, since Elia knew with sufficient confidence that in fact in reality there would be sufficient line capacity given by reliable DLR, the grid would be N-1 safe, without any action. This is because Elia is confident in the fact that DLR is a reliable limit to replace the SLR in N-1 security calculations.</a:t>
            </a:r>
          </a:p>
          <a:p>
            <a:r>
              <a:rPr lang="en-US" dirty="0"/>
              <a:t>Therefore, for this particular case described for 14</a:t>
            </a:r>
            <a:r>
              <a:rPr lang="en-US" baseline="30000" dirty="0"/>
              <a:t>th</a:t>
            </a:r>
            <a:r>
              <a:rPr lang="en-US" dirty="0"/>
              <a:t> September, DLR was able to save Elia expensive </a:t>
            </a:r>
            <a:r>
              <a:rPr lang="en-US" dirty="0" err="1"/>
              <a:t>redispatching</a:t>
            </a:r>
            <a:r>
              <a:rPr lang="en-US" dirty="0"/>
              <a:t> actions, and also the need to tap further the PSTs.</a:t>
            </a:r>
          </a:p>
          <a:p>
            <a:endParaRPr lang="en-US" dirty="0"/>
          </a:p>
          <a:p>
            <a:endParaRPr lang="en-US" dirty="0"/>
          </a:p>
        </p:txBody>
      </p:sp>
      <p:sp>
        <p:nvSpPr>
          <p:cNvPr id="4" name="Slide Number Placeholder 3"/>
          <p:cNvSpPr>
            <a:spLocks noGrp="1"/>
          </p:cNvSpPr>
          <p:nvPr>
            <p:ph type="sldNum" sz="quarter" idx="5"/>
          </p:nvPr>
        </p:nvSpPr>
        <p:spPr/>
        <p:txBody>
          <a:bodyPr/>
          <a:lstStyle/>
          <a:p>
            <a:fld id="{29246C9C-772C-4450-B06B-665E063024FC}" type="slidenum">
              <a:rPr lang="fr-BE" smtClean="0"/>
              <a:t>19</a:t>
            </a:fld>
            <a:endParaRPr lang="fr-BE"/>
          </a:p>
        </p:txBody>
      </p:sp>
    </p:spTree>
    <p:extLst>
      <p:ext uri="{BB962C8B-B14F-4D97-AF65-F5344CB8AC3E}">
        <p14:creationId xmlns:p14="http://schemas.microsoft.com/office/powerpoint/2010/main" val="272067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Data is pulled from installation records, Incident ID reports, FAST reports, and previous incident history reports.</a:t>
            </a:r>
          </a:p>
          <a:p>
            <a:endParaRPr lang="en-US" dirty="0"/>
          </a:p>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22</a:t>
            </a:fld>
            <a:endParaRPr lang="en-US"/>
          </a:p>
        </p:txBody>
      </p:sp>
    </p:spTree>
    <p:extLst>
      <p:ext uri="{BB962C8B-B14F-4D97-AF65-F5344CB8AC3E}">
        <p14:creationId xmlns:p14="http://schemas.microsoft.com/office/powerpoint/2010/main" val="327099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23</a:t>
            </a:fld>
            <a:endParaRPr lang="en-US"/>
          </a:p>
        </p:txBody>
      </p:sp>
    </p:spTree>
    <p:extLst>
      <p:ext uri="{BB962C8B-B14F-4D97-AF65-F5344CB8AC3E}">
        <p14:creationId xmlns:p14="http://schemas.microsoft.com/office/powerpoint/2010/main" val="55469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24</a:t>
            </a:fld>
            <a:endParaRPr lang="en-US"/>
          </a:p>
        </p:txBody>
      </p:sp>
    </p:spTree>
    <p:extLst>
      <p:ext uri="{BB962C8B-B14F-4D97-AF65-F5344CB8AC3E}">
        <p14:creationId xmlns:p14="http://schemas.microsoft.com/office/powerpoint/2010/main" val="87351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5A63A-6C39-CC40-93CF-BD606FC371FD}" type="slidenum">
              <a:rPr lang="en-US" smtClean="0"/>
              <a:t>25</a:t>
            </a:fld>
            <a:endParaRPr lang="en-US"/>
          </a:p>
        </p:txBody>
      </p:sp>
    </p:spTree>
    <p:extLst>
      <p:ext uri="{BB962C8B-B14F-4D97-AF65-F5344CB8AC3E}">
        <p14:creationId xmlns:p14="http://schemas.microsoft.com/office/powerpoint/2010/main" val="549419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8.xml"/><Relationship Id="rId4" Type="http://schemas.openxmlformats.org/officeDocument/2006/relationships/image" Target="../media/image4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4.xml"/><Relationship Id="rId4" Type="http://schemas.openxmlformats.org/officeDocument/2006/relationships/image" Target="../media/image48.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CEB56BA-7FDE-3A48-8031-61EE5B0C37BE}"/>
              </a:ext>
            </a:extLst>
          </p:cNvPr>
          <p:cNvGrpSpPr/>
          <p:nvPr/>
        </p:nvGrpSpPr>
        <p:grpSpPr>
          <a:xfrm>
            <a:off x="0" y="0"/>
            <a:ext cx="8872695" cy="6858000"/>
            <a:chOff x="-271305" y="0"/>
            <a:chExt cx="8370276" cy="6858000"/>
          </a:xfrm>
          <a:gradFill flip="none" rotWithShape="1">
            <a:gsLst>
              <a:gs pos="0">
                <a:schemeClr val="tx2"/>
              </a:gs>
              <a:gs pos="30000">
                <a:schemeClr val="accent2"/>
              </a:gs>
              <a:gs pos="83000">
                <a:schemeClr val="accent4"/>
              </a:gs>
            </a:gsLst>
            <a:lin ang="17400000" scaled="0"/>
            <a:tileRect/>
          </a:gradFill>
        </p:grpSpPr>
        <p:sp>
          <p:nvSpPr>
            <p:cNvPr id="11" name="Right Triangle 10">
              <a:extLst>
                <a:ext uri="{FF2B5EF4-FFF2-40B4-BE49-F238E27FC236}">
                  <a16:creationId xmlns:a16="http://schemas.microsoft.com/office/drawing/2014/main" id="{60F29647-1A7A-4B40-94DF-6B62A0E156F0}"/>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CE41EB-7CE2-D84D-A220-E238CE4D6FF8}"/>
                </a:ext>
              </a:extLst>
            </p:cNvPr>
            <p:cNvSpPr/>
            <p:nvPr/>
          </p:nvSpPr>
          <p:spPr>
            <a:xfrm>
              <a:off x="-271305" y="0"/>
              <a:ext cx="647657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90B08E8-DE50-0A43-8380-B4BBDF36D378}"/>
              </a:ext>
            </a:extLst>
          </p:cNvPr>
          <p:cNvSpPr>
            <a:spLocks noGrp="1"/>
          </p:cNvSpPr>
          <p:nvPr>
            <p:ph type="ctrTitle"/>
          </p:nvPr>
        </p:nvSpPr>
        <p:spPr>
          <a:xfrm>
            <a:off x="579455" y="418979"/>
            <a:ext cx="6715648" cy="2387600"/>
          </a:xfrm>
        </p:spPr>
        <p:txBody>
          <a:bodyPr lIns="0"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AADC898-E4A9-9A44-A976-9BF88E925B17}"/>
              </a:ext>
            </a:extLst>
          </p:cNvPr>
          <p:cNvSpPr>
            <a:spLocks noGrp="1"/>
          </p:cNvSpPr>
          <p:nvPr>
            <p:ph type="subTitle" idx="1"/>
          </p:nvPr>
        </p:nvSpPr>
        <p:spPr>
          <a:xfrm>
            <a:off x="579455" y="3328316"/>
            <a:ext cx="4949443" cy="1328858"/>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93E8013A-9410-F84B-AA47-E8A0E6B887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8585" y="5087617"/>
            <a:ext cx="3512432" cy="1178037"/>
          </a:xfrm>
          <a:prstGeom prst="rect">
            <a:avLst/>
          </a:prstGeom>
        </p:spPr>
      </p:pic>
      <p:cxnSp>
        <p:nvCxnSpPr>
          <p:cNvPr id="14" name="Straight Connector 13">
            <a:extLst>
              <a:ext uri="{FF2B5EF4-FFF2-40B4-BE49-F238E27FC236}">
                <a16:creationId xmlns:a16="http://schemas.microsoft.com/office/drawing/2014/main" id="{4A9A1B15-8CE9-E241-9AA7-F8C3DA83CF4F}"/>
              </a:ext>
            </a:extLst>
          </p:cNvPr>
          <p:cNvCxnSpPr/>
          <p:nvPr/>
        </p:nvCxnSpPr>
        <p:spPr>
          <a:xfrm>
            <a:off x="579455" y="3147407"/>
            <a:ext cx="6022312" cy="0"/>
          </a:xfrm>
          <a:prstGeom prst="line">
            <a:avLst/>
          </a:prstGeom>
          <a:ln w="254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FA6743E-BDD3-0740-B864-ADB2C7D42449}"/>
              </a:ext>
            </a:extLst>
          </p:cNvPr>
          <p:cNvSpPr>
            <a:spLocks noGrp="1"/>
          </p:cNvSpPr>
          <p:nvPr>
            <p:ph type="body" sz="quarter" idx="10"/>
          </p:nvPr>
        </p:nvSpPr>
        <p:spPr>
          <a:xfrm>
            <a:off x="579455" y="5767754"/>
            <a:ext cx="4280842" cy="497900"/>
          </a:xfrm>
        </p:spPr>
        <p:txBody>
          <a:bodyPr lIns="0" anchor="b">
            <a:normAutofit/>
          </a:bodyPr>
          <a:lstStyle>
            <a:lvl1pPr marL="0" indent="0">
              <a:buNone/>
              <a:defRPr sz="180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87454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53BEFC-2D98-5D42-BE43-D1050DD285B5}"/>
              </a:ext>
            </a:extLst>
          </p:cNvPr>
          <p:cNvGrpSpPr/>
          <p:nvPr/>
        </p:nvGrpSpPr>
        <p:grpSpPr>
          <a:xfrm rot="10800000">
            <a:off x="9415306" y="0"/>
            <a:ext cx="2776694" cy="6858000"/>
            <a:chOff x="5479508" y="0"/>
            <a:chExt cx="2619463" cy="6858000"/>
          </a:xfrm>
          <a:solidFill>
            <a:schemeClr val="accent5"/>
          </a:solidFill>
        </p:grpSpPr>
        <p:sp>
          <p:nvSpPr>
            <p:cNvPr id="6" name="Right Triangle 5">
              <a:extLst>
                <a:ext uri="{FF2B5EF4-FFF2-40B4-BE49-F238E27FC236}">
                  <a16:creationId xmlns:a16="http://schemas.microsoft.com/office/drawing/2014/main" id="{D2C17454-7DC9-304A-80D6-25A7140E8A28}"/>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FBE94D-D419-E543-B4CB-C582C9587027}"/>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7E21E37E-7B67-C345-A5D2-50A9483353AA}"/>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9" name="Picture 8" descr="A close up of a logo&#10;&#10;Description automatically generated">
            <a:extLst>
              <a:ext uri="{FF2B5EF4-FFF2-40B4-BE49-F238E27FC236}">
                <a16:creationId xmlns:a16="http://schemas.microsoft.com/office/drawing/2014/main" id="{B395018A-AEA2-174C-A064-609EAE847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spTree>
    <p:extLst>
      <p:ext uri="{BB962C8B-B14F-4D97-AF65-F5344CB8AC3E}">
        <p14:creationId xmlns:p14="http://schemas.microsoft.com/office/powerpoint/2010/main" val="69215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27A9E2-045D-4B45-9AE6-1321929AC5B6}"/>
              </a:ext>
            </a:extLst>
          </p:cNvPr>
          <p:cNvGrpSpPr/>
          <p:nvPr/>
        </p:nvGrpSpPr>
        <p:grpSpPr>
          <a:xfrm rot="10800000">
            <a:off x="9415306" y="0"/>
            <a:ext cx="2776694" cy="6858000"/>
            <a:chOff x="5479508" y="0"/>
            <a:chExt cx="2619463" cy="6858000"/>
          </a:xfrm>
          <a:solidFill>
            <a:schemeClr val="tx1">
              <a:alpha val="13000"/>
            </a:schemeClr>
          </a:solidFill>
        </p:grpSpPr>
        <p:sp>
          <p:nvSpPr>
            <p:cNvPr id="11" name="Right Triangle 10">
              <a:extLst>
                <a:ext uri="{FF2B5EF4-FFF2-40B4-BE49-F238E27FC236}">
                  <a16:creationId xmlns:a16="http://schemas.microsoft.com/office/drawing/2014/main" id="{463CDD4C-647A-3447-9BF6-3DBEF7A2C5A7}"/>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188B23-F086-0F42-BC47-623193B7FC0A}"/>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7E21E37E-7B67-C345-A5D2-50A9483353AA}"/>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bg1"/>
                </a:solidFill>
                <a:latin typeface="+mj-lt"/>
              </a:rPr>
              <a:pPr algn="r"/>
              <a:t>‹#›</a:t>
            </a:fld>
            <a:endParaRPr lang="en-US" sz="1000" dirty="0">
              <a:solidFill>
                <a:schemeClr val="bg1"/>
              </a:solidFill>
              <a:latin typeface="+mj-lt"/>
            </a:endParaRPr>
          </a:p>
        </p:txBody>
      </p:sp>
      <p:pic>
        <p:nvPicPr>
          <p:cNvPr id="9" name="Picture 8">
            <a:extLst>
              <a:ext uri="{FF2B5EF4-FFF2-40B4-BE49-F238E27FC236}">
                <a16:creationId xmlns:a16="http://schemas.microsoft.com/office/drawing/2014/main" id="{B395018A-AEA2-174C-A064-609EAE8478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1692" y="6052423"/>
            <a:ext cx="1592771" cy="534201"/>
          </a:xfrm>
          <a:prstGeom prst="rect">
            <a:avLst/>
          </a:prstGeom>
        </p:spPr>
      </p:pic>
    </p:spTree>
    <p:extLst>
      <p:ext uri="{BB962C8B-B14F-4D97-AF65-F5344CB8AC3E}">
        <p14:creationId xmlns:p14="http://schemas.microsoft.com/office/powerpoint/2010/main" val="311500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27A9E2-045D-4B45-9AE6-1321929AC5B6}"/>
              </a:ext>
            </a:extLst>
          </p:cNvPr>
          <p:cNvGrpSpPr/>
          <p:nvPr/>
        </p:nvGrpSpPr>
        <p:grpSpPr>
          <a:xfrm rot="10800000">
            <a:off x="9415306" y="0"/>
            <a:ext cx="2776694" cy="6858000"/>
            <a:chOff x="5479508" y="0"/>
            <a:chExt cx="2619463" cy="6858000"/>
          </a:xfrm>
          <a:solidFill>
            <a:schemeClr val="tx1">
              <a:alpha val="13000"/>
            </a:schemeClr>
          </a:solidFill>
        </p:grpSpPr>
        <p:sp>
          <p:nvSpPr>
            <p:cNvPr id="11" name="Right Triangle 10">
              <a:extLst>
                <a:ext uri="{FF2B5EF4-FFF2-40B4-BE49-F238E27FC236}">
                  <a16:creationId xmlns:a16="http://schemas.microsoft.com/office/drawing/2014/main" id="{463CDD4C-647A-3447-9BF6-3DBEF7A2C5A7}"/>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188B23-F086-0F42-BC47-623193B7FC0A}"/>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7E21E37E-7B67-C345-A5D2-50A9483353AA}"/>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bg1"/>
                </a:solidFill>
                <a:latin typeface="+mj-lt"/>
              </a:rPr>
              <a:pPr algn="r"/>
              <a:t>‹#›</a:t>
            </a:fld>
            <a:endParaRPr lang="en-US" sz="1000" dirty="0">
              <a:solidFill>
                <a:schemeClr val="bg1"/>
              </a:solidFill>
              <a:latin typeface="+mj-lt"/>
            </a:endParaRPr>
          </a:p>
        </p:txBody>
      </p:sp>
      <p:pic>
        <p:nvPicPr>
          <p:cNvPr id="9" name="Picture 8">
            <a:extLst>
              <a:ext uri="{FF2B5EF4-FFF2-40B4-BE49-F238E27FC236}">
                <a16:creationId xmlns:a16="http://schemas.microsoft.com/office/drawing/2014/main" id="{B395018A-AEA2-174C-A064-609EAE8478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1692" y="6052423"/>
            <a:ext cx="1592771" cy="534201"/>
          </a:xfrm>
          <a:prstGeom prst="rect">
            <a:avLst/>
          </a:prstGeom>
        </p:spPr>
      </p:pic>
    </p:spTree>
    <p:extLst>
      <p:ext uri="{BB962C8B-B14F-4D97-AF65-F5344CB8AC3E}">
        <p14:creationId xmlns:p14="http://schemas.microsoft.com/office/powerpoint/2010/main" val="3115003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 Space for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50C54-4473-46A9-BF0E-855B6B580DC7}"/>
              </a:ext>
            </a:extLst>
          </p:cNvPr>
          <p:cNvSpPr/>
          <p:nvPr/>
        </p:nvSpPr>
        <p:spPr>
          <a:xfrm>
            <a:off x="5638800" y="0"/>
            <a:ext cx="6553200" cy="78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BDE94AA1-E1AA-4948-B35C-A25024F85C88}"/>
              </a:ext>
            </a:extLst>
          </p:cNvPr>
          <p:cNvSpPr/>
          <p:nvPr/>
        </p:nvSpPr>
        <p:spPr>
          <a:xfrm>
            <a:off x="7711103" y="6322769"/>
            <a:ext cx="376108" cy="535230"/>
          </a:xfrm>
          <a:prstGeom prst="parallelogram">
            <a:avLst>
              <a:gd name="adj" fmla="val 3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CE0F557-1510-4A5D-9B08-90FE8FDA8CFA}"/>
              </a:ext>
            </a:extLst>
          </p:cNvPr>
          <p:cNvSpPr/>
          <p:nvPr/>
        </p:nvSpPr>
        <p:spPr>
          <a:xfrm>
            <a:off x="8143141" y="6322769"/>
            <a:ext cx="48641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A85D2D7-F991-4BCD-89F9-425094DD740C}"/>
              </a:ext>
            </a:extLst>
          </p:cNvPr>
          <p:cNvSpPr/>
          <p:nvPr/>
        </p:nvSpPr>
        <p:spPr>
          <a:xfrm>
            <a:off x="8685481" y="6322769"/>
            <a:ext cx="62357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6450DE34-C932-4B13-96B4-0886D03DF548}"/>
              </a:ext>
            </a:extLst>
          </p:cNvPr>
          <p:cNvSpPr/>
          <p:nvPr/>
        </p:nvSpPr>
        <p:spPr>
          <a:xfrm>
            <a:off x="9364980" y="6322769"/>
            <a:ext cx="69723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8AB7642-643D-4418-A920-FC967B6AADA8}"/>
              </a:ext>
            </a:extLst>
          </p:cNvPr>
          <p:cNvSpPr>
            <a:spLocks noGrp="1"/>
          </p:cNvSpPr>
          <p:nvPr>
            <p:ph type="sldNum" sz="quarter" idx="14"/>
          </p:nvPr>
        </p:nvSpPr>
        <p:spPr/>
        <p:txBody>
          <a:bodyPr/>
          <a:lstStyle/>
          <a:p>
            <a:r>
              <a:rPr lang="en-US"/>
              <a:t>Slide </a:t>
            </a:r>
            <a:fld id="{C2811EC8-16E9-451F-A100-47DAADFBB634}" type="slidenum">
              <a:rPr lang="en-US" smtClean="0"/>
              <a:pPr/>
              <a:t>‹#›</a:t>
            </a:fld>
            <a:endParaRPr lang="en-US" dirty="0"/>
          </a:p>
        </p:txBody>
      </p:sp>
      <p:sp>
        <p:nvSpPr>
          <p:cNvPr id="10" name="Title 2">
            <a:extLst>
              <a:ext uri="{FF2B5EF4-FFF2-40B4-BE49-F238E27FC236}">
                <a16:creationId xmlns:a16="http://schemas.microsoft.com/office/drawing/2014/main" id="{6357FE03-FE85-4ABF-B58D-3F951560D74E}"/>
              </a:ext>
            </a:extLst>
          </p:cNvPr>
          <p:cNvSpPr>
            <a:spLocks noGrp="1"/>
          </p:cNvSpPr>
          <p:nvPr>
            <p:ph type="title"/>
          </p:nvPr>
        </p:nvSpPr>
        <p:spPr>
          <a:xfrm>
            <a:off x="469234" y="318320"/>
            <a:ext cx="11234769" cy="452245"/>
          </a:xfrm>
        </p:spPr>
        <p:txBody>
          <a:bodyPr>
            <a:normAutofit/>
          </a:bodyPr>
          <a:lstStyle>
            <a:lvl1pPr>
              <a:defRPr sz="3000"/>
            </a:lvl1pPr>
          </a:lstStyle>
          <a:p>
            <a:r>
              <a:rPr lang="en-US"/>
              <a:t>Click to edit Master title style</a:t>
            </a:r>
            <a:endParaRPr lang="en-US" dirty="0"/>
          </a:p>
        </p:txBody>
      </p:sp>
      <p:sp>
        <p:nvSpPr>
          <p:cNvPr id="11" name="Text Placeholder 7">
            <a:extLst>
              <a:ext uri="{FF2B5EF4-FFF2-40B4-BE49-F238E27FC236}">
                <a16:creationId xmlns:a16="http://schemas.microsoft.com/office/drawing/2014/main" id="{D9302A67-5F5B-4699-AC09-61BD4F4A12C7}"/>
              </a:ext>
            </a:extLst>
          </p:cNvPr>
          <p:cNvSpPr>
            <a:spLocks noGrp="1"/>
          </p:cNvSpPr>
          <p:nvPr>
            <p:ph type="body" sz="quarter" idx="13" hasCustomPrompt="1"/>
          </p:nvPr>
        </p:nvSpPr>
        <p:spPr>
          <a:xfrm>
            <a:off x="469234" y="781982"/>
            <a:ext cx="11247438" cy="385762"/>
          </a:xfrm>
        </p:spPr>
        <p:txBody>
          <a:bodyPr anchor="ctr">
            <a:noAutofit/>
          </a:bodyPr>
          <a:lstStyle>
            <a:lvl1pPr marL="0" indent="0">
              <a:lnSpc>
                <a:spcPct val="90000"/>
              </a:lnSpc>
              <a:spcBef>
                <a:spcPts val="0"/>
              </a:spcBef>
              <a:buFont typeface="Arial" panose="020B0604020202020204" pitchFamily="34" charset="0"/>
              <a:buNone/>
              <a:defRPr sz="2400">
                <a:solidFill>
                  <a:schemeClr val="bg1">
                    <a:lumMod val="50000"/>
                  </a:schemeClr>
                </a:solidFill>
                <a:latin typeface="+mj-lt"/>
              </a:defRPr>
            </a:lvl1pPr>
          </a:lstStyle>
          <a:p>
            <a:pPr lvl="0"/>
            <a:r>
              <a:rPr lang="en-US" dirty="0"/>
              <a:t>Click to edit Master Subtitle style </a:t>
            </a:r>
          </a:p>
        </p:txBody>
      </p:sp>
      <p:sp>
        <p:nvSpPr>
          <p:cNvPr id="16" name="Rectangle 15">
            <a:extLst>
              <a:ext uri="{FF2B5EF4-FFF2-40B4-BE49-F238E27FC236}">
                <a16:creationId xmlns:a16="http://schemas.microsoft.com/office/drawing/2014/main" id="{8E650C54-4473-46A9-BF0E-855B6B580DC7}"/>
              </a:ext>
            </a:extLst>
          </p:cNvPr>
          <p:cNvSpPr/>
          <p:nvPr userDrawn="1"/>
        </p:nvSpPr>
        <p:spPr>
          <a:xfrm>
            <a:off x="5638800" y="0"/>
            <a:ext cx="6553200" cy="78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DE94AA1-E1AA-4948-B35C-A25024F85C88}"/>
              </a:ext>
            </a:extLst>
          </p:cNvPr>
          <p:cNvSpPr/>
          <p:nvPr userDrawn="1"/>
        </p:nvSpPr>
        <p:spPr>
          <a:xfrm>
            <a:off x="7711103" y="6322769"/>
            <a:ext cx="376108" cy="535230"/>
          </a:xfrm>
          <a:prstGeom prst="parallelogram">
            <a:avLst>
              <a:gd name="adj" fmla="val 3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FCE0F557-1510-4A5D-9B08-90FE8FDA8CFA}"/>
              </a:ext>
            </a:extLst>
          </p:cNvPr>
          <p:cNvSpPr/>
          <p:nvPr userDrawn="1"/>
        </p:nvSpPr>
        <p:spPr>
          <a:xfrm>
            <a:off x="8143141" y="6322769"/>
            <a:ext cx="48641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2A85D2D7-F991-4BCD-89F9-425094DD740C}"/>
              </a:ext>
            </a:extLst>
          </p:cNvPr>
          <p:cNvSpPr/>
          <p:nvPr userDrawn="1"/>
        </p:nvSpPr>
        <p:spPr>
          <a:xfrm>
            <a:off x="8685481" y="6322769"/>
            <a:ext cx="62357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6450DE34-C932-4B13-96B4-0886D03DF548}"/>
              </a:ext>
            </a:extLst>
          </p:cNvPr>
          <p:cNvSpPr/>
          <p:nvPr userDrawn="1"/>
        </p:nvSpPr>
        <p:spPr>
          <a:xfrm>
            <a:off x="9364980" y="6322769"/>
            <a:ext cx="69723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321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peaker Intr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074D9C-2814-5347-BCF5-6BAE3D86955A}"/>
              </a:ext>
            </a:extLst>
          </p:cNvPr>
          <p:cNvSpPr/>
          <p:nvPr/>
        </p:nvSpPr>
        <p:spPr>
          <a:xfrm>
            <a:off x="-1674" y="0"/>
            <a:ext cx="12193674" cy="6858000"/>
          </a:xfrm>
          <a:prstGeom prst="rect">
            <a:avLst/>
          </a:prstGeom>
          <a:gradFill flip="none" rotWithShape="1">
            <a:gsLst>
              <a:gs pos="0">
                <a:schemeClr val="tx2"/>
              </a:gs>
              <a:gs pos="30000">
                <a:schemeClr val="accent2"/>
              </a:gs>
              <a:gs pos="83000">
                <a:schemeClr val="accent4"/>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9A456-98E7-9A4C-8253-4B761AAC0B00}"/>
              </a:ext>
            </a:extLst>
          </p:cNvPr>
          <p:cNvSpPr>
            <a:spLocks noGrp="1"/>
          </p:cNvSpPr>
          <p:nvPr>
            <p:ph type="title"/>
          </p:nvPr>
        </p:nvSpPr>
        <p:spPr>
          <a:xfrm>
            <a:off x="5706319" y="1251713"/>
            <a:ext cx="5411166" cy="2346392"/>
          </a:xfrm>
        </p:spPr>
        <p:txBody>
          <a:bodyPr anchor="b">
            <a:normAutofit/>
          </a:bodyPr>
          <a:lstStyle>
            <a:lvl1pPr algn="ct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FE5065D-9C01-EC4E-9C22-D062AC591B39}"/>
              </a:ext>
            </a:extLst>
          </p:cNvPr>
          <p:cNvSpPr>
            <a:spLocks noGrp="1"/>
          </p:cNvSpPr>
          <p:nvPr>
            <p:ph type="body" idx="1"/>
          </p:nvPr>
        </p:nvSpPr>
        <p:spPr>
          <a:xfrm>
            <a:off x="5706318" y="4021924"/>
            <a:ext cx="5411167" cy="110335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Box 10">
            <a:extLst>
              <a:ext uri="{FF2B5EF4-FFF2-40B4-BE49-F238E27FC236}">
                <a16:creationId xmlns:a16="http://schemas.microsoft.com/office/drawing/2014/main" id="{F3C8DFC9-06BF-7F4D-A4DC-51A2BA01AE46}"/>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bg1"/>
                </a:solidFill>
                <a:latin typeface="+mj-lt"/>
              </a:rPr>
              <a:pPr algn="r"/>
              <a:t>‹#›</a:t>
            </a:fld>
            <a:endParaRPr lang="en-US" sz="1000">
              <a:solidFill>
                <a:schemeClr val="bg1"/>
              </a:solidFill>
              <a:latin typeface="+mj-lt"/>
            </a:endParaRPr>
          </a:p>
        </p:txBody>
      </p:sp>
      <p:pic>
        <p:nvPicPr>
          <p:cNvPr id="13" name="Picture 12">
            <a:extLst>
              <a:ext uri="{FF2B5EF4-FFF2-40B4-BE49-F238E27FC236}">
                <a16:creationId xmlns:a16="http://schemas.microsoft.com/office/drawing/2014/main" id="{DF235E80-E40C-724D-968F-21842AD9BB3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1692" y="6052423"/>
            <a:ext cx="1592771" cy="534201"/>
          </a:xfrm>
          <a:prstGeom prst="rect">
            <a:avLst/>
          </a:prstGeom>
        </p:spPr>
      </p:pic>
      <p:cxnSp>
        <p:nvCxnSpPr>
          <p:cNvPr id="17" name="Straight Connector 16">
            <a:extLst>
              <a:ext uri="{FF2B5EF4-FFF2-40B4-BE49-F238E27FC236}">
                <a16:creationId xmlns:a16="http://schemas.microsoft.com/office/drawing/2014/main" id="{4D255628-4A27-7E44-897C-FEFA305F3CD2}"/>
              </a:ext>
            </a:extLst>
          </p:cNvPr>
          <p:cNvCxnSpPr>
            <a:cxnSpLocks/>
          </p:cNvCxnSpPr>
          <p:nvPr/>
        </p:nvCxnSpPr>
        <p:spPr>
          <a:xfrm>
            <a:off x="5538486" y="3808071"/>
            <a:ext cx="5808964" cy="35181"/>
          </a:xfrm>
          <a:prstGeom prst="line">
            <a:avLst/>
          </a:prstGeom>
          <a:ln w="254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0"/>
          </p:nvPr>
        </p:nvSpPr>
        <p:spPr>
          <a:xfrm>
            <a:off x="1385218" y="1597307"/>
            <a:ext cx="2758519" cy="3304571"/>
          </a:xfrm>
        </p:spPr>
        <p:txBody>
          <a:bodyPr/>
          <a:lstStyle/>
          <a:p>
            <a:endParaRPr lang="en-IE"/>
          </a:p>
        </p:txBody>
      </p:sp>
    </p:spTree>
    <p:extLst>
      <p:ext uri="{BB962C8B-B14F-4D97-AF65-F5344CB8AC3E}">
        <p14:creationId xmlns:p14="http://schemas.microsoft.com/office/powerpoint/2010/main" val="348324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A090AEF-97B4-49B5-8046-083EEADB22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19027D-058A-DB40-9523-DAB3D2779B6C}"/>
              </a:ext>
            </a:extLst>
          </p:cNvPr>
          <p:cNvSpPr>
            <a:spLocks noGrp="1"/>
          </p:cNvSpPr>
          <p:nvPr>
            <p:ph type="ctrTitle"/>
          </p:nvPr>
        </p:nvSpPr>
        <p:spPr>
          <a:xfrm>
            <a:off x="806399" y="4701600"/>
            <a:ext cx="8570514" cy="1062038"/>
          </a:xfrm>
        </p:spPr>
        <p:txBody>
          <a:bodyPr anchor="b">
            <a:normAutofit/>
          </a:bodyPr>
          <a:lstStyle>
            <a:lvl1pPr algn="l">
              <a:defRPr sz="40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D57472-911E-E44D-B3E0-D90799A1B428}"/>
              </a:ext>
            </a:extLst>
          </p:cNvPr>
          <p:cNvSpPr>
            <a:spLocks noGrp="1"/>
          </p:cNvSpPr>
          <p:nvPr>
            <p:ph type="subTitle" idx="1" hasCustomPrompt="1"/>
          </p:nvPr>
        </p:nvSpPr>
        <p:spPr>
          <a:xfrm>
            <a:off x="806400" y="4258800"/>
            <a:ext cx="5482800" cy="216000"/>
          </a:xfrm>
        </p:spPr>
        <p:txBody>
          <a:bodyPr lIns="108000">
            <a:noAutofit/>
          </a:bodyPr>
          <a:lstStyle>
            <a:lvl1pPr marL="0" indent="0" algn="l">
              <a:buNone/>
              <a:defRPr sz="1400" b="1" i="0" cap="all" spc="200" baseline="0">
                <a:solidFill>
                  <a:schemeClr val="accent2"/>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intro</a:t>
            </a:r>
          </a:p>
        </p:txBody>
      </p:sp>
      <p:pic>
        <p:nvPicPr>
          <p:cNvPr id="7" name="Picture 6" descr="A picture containing drawing&#10;&#10;Description automatically generated">
            <a:extLst>
              <a:ext uri="{FF2B5EF4-FFF2-40B4-BE49-F238E27FC236}">
                <a16:creationId xmlns:a16="http://schemas.microsoft.com/office/drawing/2014/main" id="{83735491-69B9-4D7D-AECA-9A7454FB1D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Tree>
    <p:extLst>
      <p:ext uri="{BB962C8B-B14F-4D97-AF65-F5344CB8AC3E}">
        <p14:creationId xmlns:p14="http://schemas.microsoft.com/office/powerpoint/2010/main" val="4221908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8" name="Picture 7" descr="A close up of a road&#10;&#10;Description automatically generated">
            <a:extLst>
              <a:ext uri="{FF2B5EF4-FFF2-40B4-BE49-F238E27FC236}">
                <a16:creationId xmlns:a16="http://schemas.microsoft.com/office/drawing/2014/main" id="{AD5FC54E-C7DD-460E-9D5D-AC21C174E0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19027D-058A-DB40-9523-DAB3D2779B6C}"/>
              </a:ext>
            </a:extLst>
          </p:cNvPr>
          <p:cNvSpPr>
            <a:spLocks noGrp="1"/>
          </p:cNvSpPr>
          <p:nvPr>
            <p:ph type="ctrTitle"/>
          </p:nvPr>
        </p:nvSpPr>
        <p:spPr>
          <a:xfrm>
            <a:off x="806399" y="4701600"/>
            <a:ext cx="8950076" cy="1062038"/>
          </a:xfrm>
        </p:spPr>
        <p:txBody>
          <a:bodyPr anchor="b">
            <a:normAutofit/>
          </a:bodyPr>
          <a:lstStyle>
            <a:lvl1pPr algn="l">
              <a:defRPr lang="en-US" sz="4000" kern="120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D57472-911E-E44D-B3E0-D90799A1B428}"/>
              </a:ext>
            </a:extLst>
          </p:cNvPr>
          <p:cNvSpPr>
            <a:spLocks noGrp="1"/>
          </p:cNvSpPr>
          <p:nvPr>
            <p:ph type="subTitle" idx="1" hasCustomPrompt="1"/>
          </p:nvPr>
        </p:nvSpPr>
        <p:spPr>
          <a:xfrm>
            <a:off x="806400" y="4258800"/>
            <a:ext cx="5482800" cy="216000"/>
          </a:xfrm>
        </p:spPr>
        <p:txBody>
          <a:bodyPr lIns="108000">
            <a:noAutofit/>
          </a:bodyPr>
          <a:lstStyle>
            <a:lvl1pPr marL="0" indent="0" algn="l">
              <a:buNone/>
              <a:defRPr sz="1400" b="1" i="0" cap="all" spc="200" baseline="0">
                <a:solidFill>
                  <a:schemeClr val="accent2"/>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intro</a:t>
            </a:r>
          </a:p>
        </p:txBody>
      </p:sp>
      <p:pic>
        <p:nvPicPr>
          <p:cNvPr id="7" name="Picture 6" descr="A picture containing drawing&#10;&#10;Description automatically generated">
            <a:extLst>
              <a:ext uri="{FF2B5EF4-FFF2-40B4-BE49-F238E27FC236}">
                <a16:creationId xmlns:a16="http://schemas.microsoft.com/office/drawing/2014/main" id="{83735491-69B9-4D7D-AECA-9A7454FB1D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
        <p:nvSpPr>
          <p:cNvPr id="4" name="Rectangle 3">
            <a:extLst>
              <a:ext uri="{FF2B5EF4-FFF2-40B4-BE49-F238E27FC236}">
                <a16:creationId xmlns:a16="http://schemas.microsoft.com/office/drawing/2014/main" id="{06437F92-94A3-41F3-97FA-BBBB9CBBE6A2}"/>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75E176-FCB0-479E-BF6B-F9ADC972CC05}"/>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2D79D1-8E11-4DCA-B6AE-79EBF0BC9765}"/>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012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BFDCA504-D186-4778-8E0A-53E7AF38D5DE}"/>
              </a:ext>
            </a:extLst>
          </p:cNvPr>
          <p:cNvPicPr>
            <a:picLocks noChangeAspect="1"/>
          </p:cNvPicPr>
          <p:nvPr/>
        </p:nvPicPr>
        <p:blipFill>
          <a:blip r:embed="rId2"/>
          <a:stretch>
            <a:fillRect/>
          </a:stretch>
        </p:blipFill>
        <p:spPr>
          <a:xfrm>
            <a:off x="2483" y="0"/>
            <a:ext cx="12187033" cy="6858000"/>
          </a:xfrm>
          <a:prstGeom prst="rect">
            <a:avLst/>
          </a:prstGeom>
        </p:spPr>
      </p:pic>
      <p:sp>
        <p:nvSpPr>
          <p:cNvPr id="2" name="Title 1">
            <a:extLst>
              <a:ext uri="{FF2B5EF4-FFF2-40B4-BE49-F238E27FC236}">
                <a16:creationId xmlns:a16="http://schemas.microsoft.com/office/drawing/2014/main" id="{0C19027D-058A-DB40-9523-DAB3D2779B6C}"/>
              </a:ext>
            </a:extLst>
          </p:cNvPr>
          <p:cNvSpPr>
            <a:spLocks noGrp="1"/>
          </p:cNvSpPr>
          <p:nvPr>
            <p:ph type="ctrTitle"/>
          </p:nvPr>
        </p:nvSpPr>
        <p:spPr>
          <a:xfrm>
            <a:off x="806399" y="4701600"/>
            <a:ext cx="8950076" cy="1062038"/>
          </a:xfrm>
        </p:spPr>
        <p:txBody>
          <a:bodyPr anchor="b">
            <a:normAutofit/>
          </a:bodyPr>
          <a:lstStyle>
            <a:lvl1pPr algn="l">
              <a:defRPr lang="en-US" sz="4000" kern="120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D57472-911E-E44D-B3E0-D90799A1B428}"/>
              </a:ext>
            </a:extLst>
          </p:cNvPr>
          <p:cNvSpPr>
            <a:spLocks noGrp="1"/>
          </p:cNvSpPr>
          <p:nvPr>
            <p:ph type="subTitle" idx="1" hasCustomPrompt="1"/>
          </p:nvPr>
        </p:nvSpPr>
        <p:spPr>
          <a:xfrm>
            <a:off x="806400" y="4258800"/>
            <a:ext cx="5482800" cy="216000"/>
          </a:xfrm>
        </p:spPr>
        <p:txBody>
          <a:bodyPr lIns="108000">
            <a:noAutofit/>
          </a:bodyPr>
          <a:lstStyle>
            <a:lvl1pPr marL="0" indent="0" algn="l">
              <a:buNone/>
              <a:defRPr sz="1400" b="1" i="0" cap="all" spc="200" baseline="0">
                <a:solidFill>
                  <a:schemeClr val="accent2"/>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intro</a:t>
            </a:r>
          </a:p>
        </p:txBody>
      </p:sp>
      <p:pic>
        <p:nvPicPr>
          <p:cNvPr id="7" name="Picture 6" descr="A picture containing drawing&#10;&#10;Description automatically generated">
            <a:extLst>
              <a:ext uri="{FF2B5EF4-FFF2-40B4-BE49-F238E27FC236}">
                <a16:creationId xmlns:a16="http://schemas.microsoft.com/office/drawing/2014/main" id="{83735491-69B9-4D7D-AECA-9A7454FB1D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
        <p:nvSpPr>
          <p:cNvPr id="10" name="Rectangle 9">
            <a:extLst>
              <a:ext uri="{FF2B5EF4-FFF2-40B4-BE49-F238E27FC236}">
                <a16:creationId xmlns:a16="http://schemas.microsoft.com/office/drawing/2014/main" id="{10404828-5DCB-4911-9EBE-8CD3DBDBC5F5}"/>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61192DA3-5437-4634-A54D-FE7164ACA5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
        <p:nvSpPr>
          <p:cNvPr id="11" name="Rectangle 10">
            <a:extLst>
              <a:ext uri="{FF2B5EF4-FFF2-40B4-BE49-F238E27FC236}">
                <a16:creationId xmlns:a16="http://schemas.microsoft.com/office/drawing/2014/main" id="{F11F7573-3495-4B7E-92E8-2F7BBB6FE894}"/>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0ACFCA3C-8ECF-47E0-BDEC-4D5EB84ED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
        <p:nvSpPr>
          <p:cNvPr id="14" name="Rectangle 13">
            <a:extLst>
              <a:ext uri="{FF2B5EF4-FFF2-40B4-BE49-F238E27FC236}">
                <a16:creationId xmlns:a16="http://schemas.microsoft.com/office/drawing/2014/main" id="{D6027A60-063F-419B-A354-4B010263194D}"/>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275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36B235-AB78-42F9-8F42-69468E037A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4601093"/>
          </a:xfrm>
          <a:prstGeom prst="rect">
            <a:avLst/>
          </a:prstGeom>
        </p:spPr>
      </p:pic>
      <p:sp>
        <p:nvSpPr>
          <p:cNvPr id="2" name="Title 1">
            <a:extLst>
              <a:ext uri="{FF2B5EF4-FFF2-40B4-BE49-F238E27FC236}">
                <a16:creationId xmlns:a16="http://schemas.microsoft.com/office/drawing/2014/main" id="{0C19027D-058A-DB40-9523-DAB3D2779B6C}"/>
              </a:ext>
            </a:extLst>
          </p:cNvPr>
          <p:cNvSpPr>
            <a:spLocks noGrp="1"/>
          </p:cNvSpPr>
          <p:nvPr>
            <p:ph type="ctrTitle"/>
          </p:nvPr>
        </p:nvSpPr>
        <p:spPr>
          <a:xfrm>
            <a:off x="806399" y="4701600"/>
            <a:ext cx="8950076" cy="1062038"/>
          </a:xfrm>
        </p:spPr>
        <p:txBody>
          <a:bodyPr anchor="b">
            <a:normAutofit/>
          </a:bodyPr>
          <a:lstStyle>
            <a:lvl1pPr algn="l">
              <a:defRPr lang="en-US" sz="4000" kern="1200" baseline="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5D57472-911E-E44D-B3E0-D90799A1B428}"/>
              </a:ext>
            </a:extLst>
          </p:cNvPr>
          <p:cNvSpPr>
            <a:spLocks noGrp="1"/>
          </p:cNvSpPr>
          <p:nvPr>
            <p:ph type="subTitle" idx="1" hasCustomPrompt="1"/>
          </p:nvPr>
        </p:nvSpPr>
        <p:spPr>
          <a:xfrm>
            <a:off x="806400" y="4258800"/>
            <a:ext cx="5482800" cy="216000"/>
          </a:xfrm>
        </p:spPr>
        <p:txBody>
          <a:bodyPr lIns="108000">
            <a:noAutofit/>
          </a:bodyPr>
          <a:lstStyle>
            <a:lvl1pPr marL="0" indent="0" algn="l">
              <a:buNone/>
              <a:defRPr sz="1400" b="1" i="0" cap="all" spc="200" baseline="0">
                <a:solidFill>
                  <a:schemeClr val="accent2"/>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intro</a:t>
            </a:r>
          </a:p>
        </p:txBody>
      </p:sp>
      <p:pic>
        <p:nvPicPr>
          <p:cNvPr id="7" name="Picture 6" descr="A picture containing drawing&#10;&#10;Description automatically generated">
            <a:extLst>
              <a:ext uri="{FF2B5EF4-FFF2-40B4-BE49-F238E27FC236}">
                <a16:creationId xmlns:a16="http://schemas.microsoft.com/office/drawing/2014/main" id="{83735491-69B9-4D7D-AECA-9A7454FB1D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CEABB1B6-0483-48DA-BD2E-EC8EB9A154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400" y="806400"/>
            <a:ext cx="2289197" cy="586800"/>
          </a:xfrm>
          <a:prstGeom prst="rect">
            <a:avLst/>
          </a:prstGeom>
        </p:spPr>
      </p:pic>
      <p:sp>
        <p:nvSpPr>
          <p:cNvPr id="4" name="Rectangle 3">
            <a:extLst>
              <a:ext uri="{FF2B5EF4-FFF2-40B4-BE49-F238E27FC236}">
                <a16:creationId xmlns:a16="http://schemas.microsoft.com/office/drawing/2014/main" id="{06437F92-94A3-41F3-97FA-BBBB9CBBE6A2}"/>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7B7814-205B-4EDD-B067-BD50D08BFDB9}"/>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8031BA-20E7-4556-8EF5-5D8A6C9FF2BB}"/>
              </a:ext>
            </a:extLst>
          </p:cNvPr>
          <p:cNvSpPr/>
          <p:nvPr/>
        </p:nvSpPr>
        <p:spPr>
          <a:xfrm>
            <a:off x="233464" y="6089515"/>
            <a:ext cx="661481" cy="59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729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13" name="Picture 12" descr="A picture containing clock, plate&#10;&#10;Description automatically generated">
            <a:extLst>
              <a:ext uri="{FF2B5EF4-FFF2-40B4-BE49-F238E27FC236}">
                <a16:creationId xmlns:a16="http://schemas.microsoft.com/office/drawing/2014/main" id="{DE2551DF-C9F2-4B5F-8DB3-593BE3B9A5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457200"/>
            <a:ext cx="509371" cy="504000"/>
          </a:xfrm>
          <a:prstGeom prst="rect">
            <a:avLst/>
          </a:prstGeom>
        </p:spPr>
      </p:pic>
      <p:pic>
        <p:nvPicPr>
          <p:cNvPr id="12" name="Picture 11" descr="A picture containing clock, plate&#10;&#10;Description automatically generated">
            <a:extLst>
              <a:ext uri="{FF2B5EF4-FFF2-40B4-BE49-F238E27FC236}">
                <a16:creationId xmlns:a16="http://schemas.microsoft.com/office/drawing/2014/main" id="{252B795F-DFF8-4FA6-87E3-8B6B82B7FB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457200"/>
            <a:ext cx="509371" cy="504000"/>
          </a:xfrm>
          <a:prstGeom prst="rect">
            <a:avLst/>
          </a:prstGeom>
        </p:spPr>
      </p:pic>
      <p:pic>
        <p:nvPicPr>
          <p:cNvPr id="9" name="Picture 8">
            <a:extLst>
              <a:ext uri="{FF2B5EF4-FFF2-40B4-BE49-F238E27FC236}">
                <a16:creationId xmlns:a16="http://schemas.microsoft.com/office/drawing/2014/main" id="{7109800F-2AB5-4B84-A3E6-70CF776C83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155396"/>
            <a:ext cx="12191999" cy="687501"/>
          </a:xfrm>
          <a:prstGeom prst="rect">
            <a:avLst/>
          </a:prstGeom>
        </p:spPr>
      </p:pic>
      <p:pic>
        <p:nvPicPr>
          <p:cNvPr id="4" name="Picture 3">
            <a:extLst>
              <a:ext uri="{FF2B5EF4-FFF2-40B4-BE49-F238E27FC236}">
                <a16:creationId xmlns:a16="http://schemas.microsoft.com/office/drawing/2014/main" id="{AD878701-B99A-4691-8716-C742E1B8E4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155396"/>
            <a:ext cx="12191999" cy="687501"/>
          </a:xfrm>
          <a:prstGeom prst="rect">
            <a:avLst/>
          </a:prstGeom>
        </p:spPr>
      </p:pic>
      <p:sp>
        <p:nvSpPr>
          <p:cNvPr id="2" name="Title 1">
            <a:extLst>
              <a:ext uri="{FF2B5EF4-FFF2-40B4-BE49-F238E27FC236}">
                <a16:creationId xmlns:a16="http://schemas.microsoft.com/office/drawing/2014/main" id="{0F88F0C7-6CA2-4ABA-B584-6E9DD91C208B}"/>
              </a:ext>
            </a:extLst>
          </p:cNvPr>
          <p:cNvSpPr>
            <a:spLocks noGrp="1"/>
          </p:cNvSpPr>
          <p:nvPr>
            <p:ph type="title" hasCustomPrompt="1"/>
          </p:nvPr>
        </p:nvSpPr>
        <p:spPr>
          <a:xfrm>
            <a:off x="5547600" y="4499146"/>
            <a:ext cx="5877687" cy="1325563"/>
          </a:xfrm>
        </p:spPr>
        <p:txBody>
          <a:bodyPr anchor="t">
            <a:normAutofit/>
          </a:bodyPr>
          <a:lstStyle>
            <a:lvl1pPr>
              <a:defRPr sz="3200">
                <a:solidFill>
                  <a:schemeClr val="tx1"/>
                </a:solidFill>
                <a:latin typeface="+mj-lt"/>
              </a:defRPr>
            </a:lvl1pPr>
          </a:lstStyle>
          <a:p>
            <a:r>
              <a:rPr lang="en-US"/>
              <a:t>Click to edit section title</a:t>
            </a:r>
          </a:p>
        </p:txBody>
      </p:sp>
      <p:sp>
        <p:nvSpPr>
          <p:cNvPr id="3" name="Slide Number Placeholder 2">
            <a:extLst>
              <a:ext uri="{FF2B5EF4-FFF2-40B4-BE49-F238E27FC236}">
                <a16:creationId xmlns:a16="http://schemas.microsoft.com/office/drawing/2014/main" id="{EF6600AA-733A-4A2C-83D6-71ECE65A2DF4}"/>
              </a:ext>
            </a:extLst>
          </p:cNvPr>
          <p:cNvSpPr>
            <a:spLocks noGrp="1"/>
          </p:cNvSpPr>
          <p:nvPr>
            <p:ph type="sldNum" sz="quarter" idx="10"/>
          </p:nvPr>
        </p:nvSpPr>
        <p:spPr/>
        <p:txBody>
          <a:bodyPr/>
          <a:lstStyle>
            <a:lvl1pPr>
              <a:defRPr sz="800">
                <a:solidFill>
                  <a:schemeClr val="tx1"/>
                </a:solidFill>
              </a:defRPr>
            </a:lvl1pPr>
          </a:lstStyle>
          <a:p>
            <a:fld id="{02141E54-835B-754B-9525-A0F9682593D9}" type="slidenum">
              <a:rPr lang="en-US" smtClean="0"/>
              <a:pPr/>
              <a:t>‹#›</a:t>
            </a:fld>
            <a:endParaRPr lang="en-US"/>
          </a:p>
        </p:txBody>
      </p:sp>
      <p:sp>
        <p:nvSpPr>
          <p:cNvPr id="5" name="Subtitle 2">
            <a:extLst>
              <a:ext uri="{FF2B5EF4-FFF2-40B4-BE49-F238E27FC236}">
                <a16:creationId xmlns:a16="http://schemas.microsoft.com/office/drawing/2014/main" id="{C21BBA24-0665-4E66-ABAB-FFE7AE7EC0FD}"/>
              </a:ext>
            </a:extLst>
          </p:cNvPr>
          <p:cNvSpPr>
            <a:spLocks noGrp="1"/>
          </p:cNvSpPr>
          <p:nvPr>
            <p:ph type="subTitle" idx="1" hasCustomPrompt="1"/>
          </p:nvPr>
        </p:nvSpPr>
        <p:spPr>
          <a:xfrm>
            <a:off x="5547600" y="3657600"/>
            <a:ext cx="5482800" cy="216000"/>
          </a:xfrm>
        </p:spPr>
        <p:txBody>
          <a:bodyPr lIns="108000">
            <a:noAutofit/>
          </a:bodyPr>
          <a:lstStyle>
            <a:lvl1pPr marL="0" indent="0" algn="l">
              <a:buNone/>
              <a:defRPr sz="1400" b="1" i="0" cap="all" spc="200" baseline="0">
                <a:solidFill>
                  <a:schemeClr val="accent2"/>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section number</a:t>
            </a:r>
          </a:p>
        </p:txBody>
      </p:sp>
      <p:sp>
        <p:nvSpPr>
          <p:cNvPr id="8" name="Rectangle 7">
            <a:extLst>
              <a:ext uri="{FF2B5EF4-FFF2-40B4-BE49-F238E27FC236}">
                <a16:creationId xmlns:a16="http://schemas.microsoft.com/office/drawing/2014/main" id="{A1ECBCD1-C3BF-4E8F-98E4-7F00FB17F8FB}"/>
              </a:ext>
            </a:extLst>
          </p:cNvPr>
          <p:cNvSpPr/>
          <p:nvPr/>
        </p:nvSpPr>
        <p:spPr>
          <a:xfrm>
            <a:off x="301557" y="6157609"/>
            <a:ext cx="466928" cy="51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EE043E-7D2F-4F07-A330-C4638D6333D3}"/>
              </a:ext>
            </a:extLst>
          </p:cNvPr>
          <p:cNvSpPr/>
          <p:nvPr/>
        </p:nvSpPr>
        <p:spPr>
          <a:xfrm>
            <a:off x="301557" y="6157609"/>
            <a:ext cx="466928" cy="51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22406ABC-C362-48B2-A3B8-D7F3938F2802}"/>
              </a:ext>
            </a:extLst>
          </p:cNvPr>
          <p:cNvSpPr>
            <a:spLocks noGrp="1"/>
          </p:cNvSpPr>
          <p:nvPr>
            <p:ph type="ftr" sz="quarter" idx="3"/>
          </p:nvPr>
        </p:nvSpPr>
        <p:spPr>
          <a:xfrm>
            <a:off x="8739963" y="6356350"/>
            <a:ext cx="2947212"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Tree>
    <p:extLst>
      <p:ext uri="{BB962C8B-B14F-4D97-AF65-F5344CB8AC3E}">
        <p14:creationId xmlns:p14="http://schemas.microsoft.com/office/powerpoint/2010/main" val="412459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FBAD68-8CB9-DB4E-BAAE-09300A9A8FFD}"/>
              </a:ext>
            </a:extLst>
          </p:cNvPr>
          <p:cNvGrpSpPr/>
          <p:nvPr/>
        </p:nvGrpSpPr>
        <p:grpSpPr>
          <a:xfrm rot="10800000">
            <a:off x="9415306" y="0"/>
            <a:ext cx="2776694" cy="6858000"/>
            <a:chOff x="5479508" y="0"/>
            <a:chExt cx="2619463" cy="6858000"/>
          </a:xfrm>
          <a:solidFill>
            <a:schemeClr val="accent5"/>
          </a:solidFill>
        </p:grpSpPr>
        <p:sp>
          <p:nvSpPr>
            <p:cNvPr id="10" name="Right Triangle 9">
              <a:extLst>
                <a:ext uri="{FF2B5EF4-FFF2-40B4-BE49-F238E27FC236}">
                  <a16:creationId xmlns:a16="http://schemas.microsoft.com/office/drawing/2014/main" id="{7249711E-0D40-564E-A196-DFE243528C5F}"/>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1794E5-2B71-EF4D-A355-F8E144A0BEE4}"/>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D2AA0D25-03E1-D54A-AB10-AA6DF34FB18A}"/>
              </a:ext>
            </a:extLst>
          </p:cNvPr>
          <p:cNvSpPr>
            <a:spLocks noGrp="1"/>
          </p:cNvSpPr>
          <p:nvPr>
            <p:ph type="title"/>
          </p:nvPr>
        </p:nvSpPr>
        <p:spPr>
          <a:xfrm>
            <a:off x="351692" y="365126"/>
            <a:ext cx="11475218" cy="99140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3831DDA-D16A-9049-AB24-A51FE43E9E77}"/>
              </a:ext>
            </a:extLst>
          </p:cNvPr>
          <p:cNvSpPr>
            <a:spLocks noGrp="1"/>
          </p:cNvSpPr>
          <p:nvPr>
            <p:ph idx="1"/>
          </p:nvPr>
        </p:nvSpPr>
        <p:spPr>
          <a:xfrm>
            <a:off x="351692" y="1467059"/>
            <a:ext cx="11475218" cy="4421276"/>
          </a:xfrm>
        </p:spPr>
        <p:txBody>
          <a:bodyPr/>
          <a:lstStyle>
            <a:lvl1pPr>
              <a:spcAft>
                <a:spcPts val="600"/>
              </a:spcAft>
              <a:buClr>
                <a:schemeClr val="accent1"/>
              </a:buClr>
              <a:defRPr>
                <a:solidFill>
                  <a:schemeClr val="accent1"/>
                </a:solidFill>
              </a:defRPr>
            </a:lvl1pPr>
            <a:lvl2pPr>
              <a:spcAft>
                <a:spcPts val="600"/>
              </a:spcAft>
              <a:buClr>
                <a:schemeClr val="accent1"/>
              </a:buClr>
              <a:defRPr>
                <a:solidFill>
                  <a:schemeClr val="accent1"/>
                </a:solidFill>
              </a:defRPr>
            </a:lvl2pPr>
            <a:lvl3pPr>
              <a:spcAft>
                <a:spcPts val="600"/>
              </a:spcAft>
              <a:buClr>
                <a:schemeClr val="accent1"/>
              </a:buClr>
              <a:defRPr>
                <a:solidFill>
                  <a:schemeClr val="accent1"/>
                </a:solidFill>
              </a:defRPr>
            </a:lvl3pPr>
            <a:lvl4pPr>
              <a:spcAft>
                <a:spcPts val="600"/>
              </a:spcAft>
              <a:buClr>
                <a:schemeClr val="accent1"/>
              </a:buClr>
              <a:defRPr>
                <a:solidFill>
                  <a:schemeClr val="accent1"/>
                </a:solidFill>
              </a:defRPr>
            </a:lvl4pPr>
            <a:lvl5pPr>
              <a:spcAft>
                <a:spcPts val="600"/>
              </a:spcAft>
              <a:buClr>
                <a:schemeClr val="accent1"/>
              </a:buCl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4B387A14-E8BE-3A4F-9B45-2F5F88EE55FF}"/>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8" name="Picture 7" descr="A close up of a logo&#10;&#10;Description automatically generated">
            <a:extLst>
              <a:ext uri="{FF2B5EF4-FFF2-40B4-BE49-F238E27FC236}">
                <a16:creationId xmlns:a16="http://schemas.microsoft.com/office/drawing/2014/main" id="{7C32B475-C6E3-1C44-ACF3-7176F94788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spTree>
    <p:extLst>
      <p:ext uri="{BB962C8B-B14F-4D97-AF65-F5344CB8AC3E}">
        <p14:creationId xmlns:p14="http://schemas.microsoft.com/office/powerpoint/2010/main" val="1067148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A920-43A1-4346-8C3A-FEB79C52EBE8}"/>
              </a:ext>
            </a:extLst>
          </p:cNvPr>
          <p:cNvSpPr>
            <a:spLocks noGrp="1"/>
          </p:cNvSpPr>
          <p:nvPr>
            <p:ph type="title"/>
          </p:nvPr>
        </p:nvSpPr>
        <p:spPr>
          <a:xfrm>
            <a:off x="720000" y="360000"/>
            <a:ext cx="10620000" cy="864000"/>
          </a:xfrm>
        </p:spPr>
        <p:txBody>
          <a:bodyPr>
            <a:normAutofit/>
          </a:bodyPr>
          <a:lstStyle>
            <a:lvl1pPr algn="l" defTabSz="914400" rtl="0" eaLnBrk="1" latinLnBrk="0" hangingPunct="1">
              <a:lnSpc>
                <a:spcPct val="90000"/>
              </a:lnSpc>
              <a:spcBef>
                <a:spcPct val="0"/>
              </a:spcBef>
              <a:buNone/>
              <a:defRPr lang="en-US" sz="2800" kern="1200" baseline="0" dirty="0">
                <a:solidFill>
                  <a:schemeClr val="tx1"/>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8E5FF559-CBAF-E34C-B281-D4156ADE4AF1}"/>
              </a:ext>
            </a:extLst>
          </p:cNvPr>
          <p:cNvSpPr>
            <a:spLocks noGrp="1"/>
          </p:cNvSpPr>
          <p:nvPr>
            <p:ph idx="1"/>
          </p:nvPr>
        </p:nvSpPr>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7" name="Slide Number Placeholder 6">
            <a:extLst>
              <a:ext uri="{FF2B5EF4-FFF2-40B4-BE49-F238E27FC236}">
                <a16:creationId xmlns:a16="http://schemas.microsoft.com/office/drawing/2014/main" id="{ED8A040E-28CD-4304-AA1D-0152D6873F41}"/>
              </a:ext>
            </a:extLst>
          </p:cNvPr>
          <p:cNvSpPr>
            <a:spLocks noGrp="1"/>
          </p:cNvSpPr>
          <p:nvPr>
            <p:ph type="sldNum" sz="quarter" idx="10"/>
          </p:nvPr>
        </p:nvSpPr>
        <p:spPr/>
        <p:txBody>
          <a:bodyPr/>
          <a:lstStyle>
            <a:lvl1pPr>
              <a:defRPr>
                <a:solidFill>
                  <a:schemeClr val="tx1"/>
                </a:solidFill>
              </a:defRPr>
            </a:lvl1pPr>
          </a:lstStyle>
          <a:p>
            <a:fld id="{02141E54-835B-754B-9525-A0F9682593D9}" type="slidenum">
              <a:rPr lang="en-US" smtClean="0"/>
              <a:pPr/>
              <a:t>‹#›</a:t>
            </a:fld>
            <a:endParaRPr lang="en-US"/>
          </a:p>
        </p:txBody>
      </p:sp>
      <p:sp>
        <p:nvSpPr>
          <p:cNvPr id="5" name="Footer Placeholder 4">
            <a:extLst>
              <a:ext uri="{FF2B5EF4-FFF2-40B4-BE49-F238E27FC236}">
                <a16:creationId xmlns:a16="http://schemas.microsoft.com/office/drawing/2014/main" id="{655137DE-21F6-430F-AF43-22A23A95D26D}"/>
              </a:ext>
            </a:extLst>
          </p:cNvPr>
          <p:cNvSpPr>
            <a:spLocks noGrp="1"/>
          </p:cNvSpPr>
          <p:nvPr>
            <p:ph type="ftr" sz="quarter" idx="3"/>
          </p:nvPr>
        </p:nvSpPr>
        <p:spPr>
          <a:xfrm>
            <a:off x="8452883" y="6356350"/>
            <a:ext cx="3234291"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Tree>
    <p:extLst>
      <p:ext uri="{BB962C8B-B14F-4D97-AF65-F5344CB8AC3E}">
        <p14:creationId xmlns:p14="http://schemas.microsoft.com/office/powerpoint/2010/main" val="1884320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FF559-CBAF-E34C-B281-D4156ADE4AF1}"/>
              </a:ext>
            </a:extLst>
          </p:cNvPr>
          <p:cNvSpPr>
            <a:spLocks noGrp="1"/>
          </p:cNvSpPr>
          <p:nvPr>
            <p:ph idx="1"/>
          </p:nvPr>
        </p:nvSpPr>
        <p:spPr>
          <a:xfrm>
            <a:off x="720000" y="1872000"/>
            <a:ext cx="10620000" cy="4289295"/>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434297F-B156-4C21-9F37-44FFDFB5103F}"/>
              </a:ext>
            </a:extLst>
          </p:cNvPr>
          <p:cNvSpPr txBox="1">
            <a:spLocks/>
          </p:cNvSpPr>
          <p:nvPr/>
        </p:nvSpPr>
        <p:spPr>
          <a:xfrm>
            <a:off x="720000" y="1260000"/>
            <a:ext cx="10620000" cy="542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baseline="0" dirty="0">
                <a:solidFill>
                  <a:schemeClr val="tx1"/>
                </a:solidFill>
                <a:latin typeface="+mj-lt"/>
                <a:ea typeface="+mj-ea"/>
                <a:cs typeface="+mj-cs"/>
              </a:defRPr>
            </a:lvl1pPr>
          </a:lstStyle>
          <a:p>
            <a:endParaRPr lang="en-US" sz="180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Title 9">
            <a:extLst>
              <a:ext uri="{FF2B5EF4-FFF2-40B4-BE49-F238E27FC236}">
                <a16:creationId xmlns:a16="http://schemas.microsoft.com/office/drawing/2014/main" id="{6D9D90BA-8945-4896-8A19-86B765B5056C}"/>
              </a:ext>
            </a:extLst>
          </p:cNvPr>
          <p:cNvSpPr>
            <a:spLocks noGrp="1"/>
          </p:cNvSpPr>
          <p:nvPr>
            <p:ph type="title"/>
          </p:nvPr>
        </p:nvSpPr>
        <p:spPr/>
        <p:txBody>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6CF53812-E54B-4F4F-895C-E9072AC99B76}"/>
              </a:ext>
            </a:extLst>
          </p:cNvPr>
          <p:cNvSpPr>
            <a:spLocks noGrp="1"/>
          </p:cNvSpPr>
          <p:nvPr>
            <p:ph type="body" sz="quarter" idx="11"/>
          </p:nvPr>
        </p:nvSpPr>
        <p:spPr>
          <a:xfrm>
            <a:off x="720725" y="1260475"/>
            <a:ext cx="10618788" cy="541338"/>
          </a:xfrm>
        </p:spPr>
        <p:txBody>
          <a:bodyPr>
            <a:noAutofit/>
          </a:bodyPr>
          <a:lstStyle>
            <a:lvl1pPr>
              <a:defRPr sz="180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
        <p:nvSpPr>
          <p:cNvPr id="14" name="Footer Placeholder 4">
            <a:extLst>
              <a:ext uri="{FF2B5EF4-FFF2-40B4-BE49-F238E27FC236}">
                <a16:creationId xmlns:a16="http://schemas.microsoft.com/office/drawing/2014/main" id="{86FFD471-91BD-4A71-8323-81B4EB538FEE}"/>
              </a:ext>
            </a:extLst>
          </p:cNvPr>
          <p:cNvSpPr>
            <a:spLocks noGrp="1"/>
          </p:cNvSpPr>
          <p:nvPr>
            <p:ph type="ftr" sz="quarter" idx="3"/>
          </p:nvPr>
        </p:nvSpPr>
        <p:spPr>
          <a:xfrm>
            <a:off x="8676167" y="6356350"/>
            <a:ext cx="3011008"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15" name="Slide Number Placeholder 6">
            <a:extLst>
              <a:ext uri="{FF2B5EF4-FFF2-40B4-BE49-F238E27FC236}">
                <a16:creationId xmlns:a16="http://schemas.microsoft.com/office/drawing/2014/main" id="{41ADAF9F-A254-4580-843D-FF47DE49EBCD}"/>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3472274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9009-CF95-F141-8B90-47948E850AD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FF18819-4463-0B40-9A2C-B07FAF2F7A7D}"/>
              </a:ext>
            </a:extLst>
          </p:cNvPr>
          <p:cNvSpPr>
            <a:spLocks noGrp="1"/>
          </p:cNvSpPr>
          <p:nvPr>
            <p:ph sz="half" idx="1"/>
          </p:nvPr>
        </p:nvSpPr>
        <p:spPr>
          <a:xfrm>
            <a:off x="720000" y="1512000"/>
            <a:ext cx="51816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4" name="Content Placeholder 3">
            <a:extLst>
              <a:ext uri="{FF2B5EF4-FFF2-40B4-BE49-F238E27FC236}">
                <a16:creationId xmlns:a16="http://schemas.microsoft.com/office/drawing/2014/main" id="{674AC0AE-6245-114C-82E7-7A76C823EE0E}"/>
              </a:ext>
            </a:extLst>
          </p:cNvPr>
          <p:cNvSpPr>
            <a:spLocks noGrp="1"/>
          </p:cNvSpPr>
          <p:nvPr>
            <p:ph sz="half" idx="2"/>
          </p:nvPr>
        </p:nvSpPr>
        <p:spPr>
          <a:xfrm>
            <a:off x="6172200" y="1512000"/>
            <a:ext cx="51816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7" name="Footer Placeholder 4">
            <a:extLst>
              <a:ext uri="{FF2B5EF4-FFF2-40B4-BE49-F238E27FC236}">
                <a16:creationId xmlns:a16="http://schemas.microsoft.com/office/drawing/2014/main" id="{EA04A5A3-B417-44C3-85D9-CF0E3DE3CAAC}"/>
              </a:ext>
            </a:extLst>
          </p:cNvPr>
          <p:cNvSpPr>
            <a:spLocks noGrp="1"/>
          </p:cNvSpPr>
          <p:nvPr>
            <p:ph type="ftr" sz="quarter" idx="3"/>
          </p:nvPr>
        </p:nvSpPr>
        <p:spPr>
          <a:xfrm>
            <a:off x="8729329" y="6356350"/>
            <a:ext cx="2957845"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8" name="Slide Number Placeholder 6">
            <a:extLst>
              <a:ext uri="{FF2B5EF4-FFF2-40B4-BE49-F238E27FC236}">
                <a16:creationId xmlns:a16="http://schemas.microsoft.com/office/drawing/2014/main" id="{86CF324C-C0D3-4141-9F83-8388D8218A37}"/>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87448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wo Column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65C8-ACB2-9E4D-B195-4ACED379A1F5}"/>
              </a:ext>
            </a:extLst>
          </p:cNvPr>
          <p:cNvSpPr>
            <a:spLocks noGrp="1"/>
          </p:cNvSpPr>
          <p:nvPr>
            <p:ph type="title"/>
          </p:nvPr>
        </p:nvSpPr>
        <p:spPr>
          <a:xfrm>
            <a:off x="720000" y="359999"/>
            <a:ext cx="10620000" cy="864000"/>
          </a:xfrm>
        </p:spPr>
        <p:txBody>
          <a:bodyPr vert="horz" lIns="91440" tIns="45720" rIns="91440" bIns="45720" rtlCol="0" anchor="ctr">
            <a:norm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8AE5BB9D-A031-2F4A-896A-039674E220AA}"/>
              </a:ext>
            </a:extLst>
          </p:cNvPr>
          <p:cNvSpPr>
            <a:spLocks noGrp="1"/>
          </p:cNvSpPr>
          <p:nvPr>
            <p:ph type="body" idx="1"/>
          </p:nvPr>
        </p:nvSpPr>
        <p:spPr>
          <a:xfrm>
            <a:off x="720000" y="1262621"/>
            <a:ext cx="5157787" cy="823912"/>
          </a:xfrm>
        </p:spPr>
        <p:txBody>
          <a:bodyPr anchor="b" anchorCtr="0">
            <a:normAutofit/>
          </a:bodyPr>
          <a:lstStyle>
            <a:lvl1pPr marL="0" indent="0">
              <a:buNone/>
              <a:defRPr sz="20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3D575-10B6-3C49-BF90-54C798AE010D}"/>
              </a:ext>
            </a:extLst>
          </p:cNvPr>
          <p:cNvSpPr>
            <a:spLocks noGrp="1"/>
          </p:cNvSpPr>
          <p:nvPr>
            <p:ph sz="half" idx="2"/>
          </p:nvPr>
        </p:nvSpPr>
        <p:spPr>
          <a:xfrm>
            <a:off x="720000" y="2162621"/>
            <a:ext cx="5157787" cy="39703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93930-2865-8B40-83D0-F7DDF083CA63}"/>
              </a:ext>
            </a:extLst>
          </p:cNvPr>
          <p:cNvSpPr>
            <a:spLocks noGrp="1"/>
          </p:cNvSpPr>
          <p:nvPr>
            <p:ph type="body" sz="quarter" idx="3"/>
          </p:nvPr>
        </p:nvSpPr>
        <p:spPr>
          <a:xfrm>
            <a:off x="6172200" y="1262621"/>
            <a:ext cx="5183188" cy="823912"/>
          </a:xfrm>
        </p:spPr>
        <p:txBody>
          <a:bodyPr anchor="b" anchorCtr="0">
            <a:normAutofit/>
          </a:bodyPr>
          <a:lstStyle>
            <a:lvl1pPr marL="0" indent="0">
              <a:buNone/>
              <a:defRPr sz="20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24DAC6-FC8D-0244-A324-2AFEC47F6867}"/>
              </a:ext>
            </a:extLst>
          </p:cNvPr>
          <p:cNvSpPr>
            <a:spLocks noGrp="1"/>
          </p:cNvSpPr>
          <p:nvPr>
            <p:ph sz="quarter" idx="4"/>
          </p:nvPr>
        </p:nvSpPr>
        <p:spPr>
          <a:xfrm>
            <a:off x="6172200" y="2162621"/>
            <a:ext cx="5183188" cy="39703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aseline="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9" name="Footer Placeholder 4">
            <a:extLst>
              <a:ext uri="{FF2B5EF4-FFF2-40B4-BE49-F238E27FC236}">
                <a16:creationId xmlns:a16="http://schemas.microsoft.com/office/drawing/2014/main" id="{0BDB3FFC-AC28-416C-92FB-B4E9CDC1E789}"/>
              </a:ext>
            </a:extLst>
          </p:cNvPr>
          <p:cNvSpPr>
            <a:spLocks noGrp="1"/>
          </p:cNvSpPr>
          <p:nvPr>
            <p:ph type="ftr" sz="quarter" idx="11"/>
          </p:nvPr>
        </p:nvSpPr>
        <p:spPr>
          <a:xfrm>
            <a:off x="8771859" y="6356350"/>
            <a:ext cx="2915315"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10" name="Slide Number Placeholder 6">
            <a:extLst>
              <a:ext uri="{FF2B5EF4-FFF2-40B4-BE49-F238E27FC236}">
                <a16:creationId xmlns:a16="http://schemas.microsoft.com/office/drawing/2014/main" id="{C48E89CC-6E4E-4B12-BCB8-A5A70C4030B7}"/>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3950386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x4)">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00" y="1512000"/>
            <a:ext cx="5158800" cy="201168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8" name="Content Placeholder 2"/>
          <p:cNvSpPr>
            <a:spLocks noGrp="1"/>
          </p:cNvSpPr>
          <p:nvPr>
            <p:ph idx="14"/>
          </p:nvPr>
        </p:nvSpPr>
        <p:spPr>
          <a:xfrm>
            <a:off x="6196588" y="1512000"/>
            <a:ext cx="5158800" cy="201168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12" name="Title 1">
            <a:extLst>
              <a:ext uri="{FF2B5EF4-FFF2-40B4-BE49-F238E27FC236}">
                <a16:creationId xmlns:a16="http://schemas.microsoft.com/office/drawing/2014/main" id="{B9D6CA81-E671-4155-BCF4-596CC8776E11}"/>
              </a:ext>
            </a:extLst>
          </p:cNvPr>
          <p:cNvSpPr>
            <a:spLocks noGrp="1"/>
          </p:cNvSpPr>
          <p:nvPr>
            <p:ph type="title"/>
          </p:nvPr>
        </p:nvSpPr>
        <p:spPr>
          <a:xfrm>
            <a:off x="720000" y="360000"/>
            <a:ext cx="10620000" cy="864000"/>
          </a:xfrm>
        </p:spPr>
        <p:txBody>
          <a:bodyPr/>
          <a:lstStyle>
            <a:lvl1pPr>
              <a:defRPr>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5A2A3A1D-7F74-4E55-B9E3-B73EAFCFCC0C}"/>
              </a:ext>
            </a:extLst>
          </p:cNvPr>
          <p:cNvSpPr>
            <a:spLocks noGrp="1"/>
          </p:cNvSpPr>
          <p:nvPr>
            <p:ph idx="15"/>
          </p:nvPr>
        </p:nvSpPr>
        <p:spPr>
          <a:xfrm>
            <a:off x="720000" y="3780000"/>
            <a:ext cx="5158800" cy="201168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400" b="0" i="0" u="none" strike="noStrike" kern="1200" cap="none" spc="0" normalizeH="0" baseline="0" noProof="0">
              <a:ln>
                <a:noFill/>
              </a:ln>
              <a:solidFill>
                <a:srgbClr val="1A1A1A"/>
              </a:solidFill>
              <a:effectLst/>
              <a:uLnTx/>
              <a:uFillTx/>
              <a:latin typeface="Open Sans" panose="020B0606030504020204" pitchFamily="34" charset="0"/>
              <a:ea typeface="+mn-ea"/>
              <a:cs typeface="+mn-cs"/>
            </a:endParaRPr>
          </a:p>
        </p:txBody>
      </p:sp>
      <p:sp>
        <p:nvSpPr>
          <p:cNvPr id="14" name="Content Placeholder 2">
            <a:extLst>
              <a:ext uri="{FF2B5EF4-FFF2-40B4-BE49-F238E27FC236}">
                <a16:creationId xmlns:a16="http://schemas.microsoft.com/office/drawing/2014/main" id="{5BFFD4E0-51CB-477A-8AD3-7B62DE85F14E}"/>
              </a:ext>
            </a:extLst>
          </p:cNvPr>
          <p:cNvSpPr>
            <a:spLocks noGrp="1"/>
          </p:cNvSpPr>
          <p:nvPr>
            <p:ph idx="16"/>
          </p:nvPr>
        </p:nvSpPr>
        <p:spPr>
          <a:xfrm>
            <a:off x="6196588" y="3780000"/>
            <a:ext cx="5158800" cy="201168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vl2pPr marL="6858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800">
                <a:solidFill>
                  <a:schemeClr val="tx1"/>
                </a:solidFill>
              </a:defRPr>
            </a:lvl2pPr>
            <a:lvl3pPr marL="11430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600">
                <a:solidFill>
                  <a:schemeClr val="tx1"/>
                </a:solidFill>
              </a:defRPr>
            </a:lvl3pPr>
            <a:lvl4pPr marL="16002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4pPr>
            <a:lvl5pPr marL="205740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02B63EFA-A3B2-401E-830C-E1BC228E4E4C}"/>
              </a:ext>
            </a:extLst>
          </p:cNvPr>
          <p:cNvSpPr>
            <a:spLocks noGrp="1"/>
          </p:cNvSpPr>
          <p:nvPr>
            <p:ph type="ftr" sz="quarter" idx="3"/>
          </p:nvPr>
        </p:nvSpPr>
        <p:spPr>
          <a:xfrm>
            <a:off x="8580473" y="6356350"/>
            <a:ext cx="3106701"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11" name="Slide Number Placeholder 6">
            <a:extLst>
              <a:ext uri="{FF2B5EF4-FFF2-40B4-BE49-F238E27FC236}">
                <a16:creationId xmlns:a16="http://schemas.microsoft.com/office/drawing/2014/main" id="{696026BD-C342-429F-BCE6-F4115760B694}"/>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2516509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alf Solid 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45EF3D-39C4-430C-917B-52868A5D46DD}"/>
              </a:ext>
            </a:extLst>
          </p:cNvPr>
          <p:cNvSpPr/>
          <p:nvPr/>
        </p:nvSpPr>
        <p:spPr>
          <a:xfrm>
            <a:off x="0" y="0"/>
            <a:ext cx="5969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543C5-AA48-4461-AE9B-701B03B5B5C1}"/>
              </a:ext>
            </a:extLst>
          </p:cNvPr>
          <p:cNvSpPr>
            <a:spLocks noGrp="1"/>
          </p:cNvSpPr>
          <p:nvPr>
            <p:ph type="title"/>
          </p:nvPr>
        </p:nvSpPr>
        <p:spPr>
          <a:xfrm>
            <a:off x="446400" y="360000"/>
            <a:ext cx="5220975" cy="864000"/>
          </a:xfrm>
        </p:spPr>
        <p:txBody>
          <a:bodyPr>
            <a:normAutofit/>
          </a:bodyPr>
          <a:lstStyle>
            <a:lvl1pPr>
              <a:defRPr sz="2600">
                <a:solidFill>
                  <a:schemeClr val="accent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73073A43-215C-4645-AA2B-9EDF7D0B5B41}"/>
              </a:ext>
            </a:extLst>
          </p:cNvPr>
          <p:cNvSpPr>
            <a:spLocks noGrp="1"/>
          </p:cNvSpPr>
          <p:nvPr>
            <p:ph type="sldNum" sz="quarter" idx="10"/>
          </p:nvPr>
        </p:nvSpPr>
        <p:spPr/>
        <p:txBody>
          <a:bodyPr/>
          <a:lstStyle/>
          <a:p>
            <a:fld id="{02141E54-835B-754B-9525-A0F9682593D9}" type="slidenum">
              <a:rPr lang="en-US" smtClean="0"/>
              <a:pPr/>
              <a:t>‹#›</a:t>
            </a:fld>
            <a:endParaRPr lang="en-US"/>
          </a:p>
        </p:txBody>
      </p:sp>
      <p:sp>
        <p:nvSpPr>
          <p:cNvPr id="4" name="Footer Placeholder 3">
            <a:extLst>
              <a:ext uri="{FF2B5EF4-FFF2-40B4-BE49-F238E27FC236}">
                <a16:creationId xmlns:a16="http://schemas.microsoft.com/office/drawing/2014/main" id="{5DFC09EB-01AE-4B44-A7DF-0F8FD597EFEF}"/>
              </a:ext>
            </a:extLst>
          </p:cNvPr>
          <p:cNvSpPr>
            <a:spLocks noGrp="1"/>
          </p:cNvSpPr>
          <p:nvPr>
            <p:ph type="ftr" sz="quarter" idx="11"/>
          </p:nvPr>
        </p:nvSpPr>
        <p:spPr/>
        <p:txBody>
          <a:bodyPr/>
          <a:lstStyle/>
          <a:p>
            <a:r>
              <a:rPr lang="en-US"/>
              <a:t>Confidential. Do not Distribute. © Fluence Energy, LLC. All rights reserved. | </a:t>
            </a:r>
          </a:p>
        </p:txBody>
      </p:sp>
      <p:sp>
        <p:nvSpPr>
          <p:cNvPr id="6" name="Content Placeholder 5">
            <a:extLst>
              <a:ext uri="{FF2B5EF4-FFF2-40B4-BE49-F238E27FC236}">
                <a16:creationId xmlns:a16="http://schemas.microsoft.com/office/drawing/2014/main" id="{189AE656-F9DF-45E5-BACB-8CEC88FCF949}"/>
              </a:ext>
            </a:extLst>
          </p:cNvPr>
          <p:cNvSpPr>
            <a:spLocks noGrp="1"/>
          </p:cNvSpPr>
          <p:nvPr>
            <p:ph sz="quarter" idx="12"/>
          </p:nvPr>
        </p:nvSpPr>
        <p:spPr>
          <a:xfrm>
            <a:off x="457200" y="1425600"/>
            <a:ext cx="5210175" cy="4556100"/>
          </a:xfrm>
        </p:spPr>
        <p:txBody>
          <a:bodyPr>
            <a:no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clock, plate&#10;&#10;Description automatically generated">
            <a:extLst>
              <a:ext uri="{FF2B5EF4-FFF2-40B4-BE49-F238E27FC236}">
                <a16:creationId xmlns:a16="http://schemas.microsoft.com/office/drawing/2014/main" id="{B47AB14A-CAF0-4CCB-B10A-C46D027F65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000" y="6199200"/>
            <a:ext cx="363837" cy="360000"/>
          </a:xfrm>
          <a:prstGeom prst="rect">
            <a:avLst/>
          </a:prstGeom>
        </p:spPr>
      </p:pic>
      <p:sp>
        <p:nvSpPr>
          <p:cNvPr id="12" name="Content Placeholder 5">
            <a:extLst>
              <a:ext uri="{FF2B5EF4-FFF2-40B4-BE49-F238E27FC236}">
                <a16:creationId xmlns:a16="http://schemas.microsoft.com/office/drawing/2014/main" id="{D5CCAEDE-7258-4912-AC9F-377E68572A94}"/>
              </a:ext>
            </a:extLst>
          </p:cNvPr>
          <p:cNvSpPr>
            <a:spLocks noGrp="1"/>
          </p:cNvSpPr>
          <p:nvPr>
            <p:ph sz="quarter" idx="13"/>
          </p:nvPr>
        </p:nvSpPr>
        <p:spPr>
          <a:xfrm>
            <a:off x="6426200" y="1425600"/>
            <a:ext cx="5210175" cy="4556100"/>
          </a:xfrm>
        </p:spPr>
        <p:txBody>
          <a:bodyPr>
            <a:no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678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3795-6CAB-7143-B40F-71837B9DCBA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514723C8-7CE6-4E76-B262-B7068DE78BAF}"/>
              </a:ext>
            </a:extLst>
          </p:cNvPr>
          <p:cNvSpPr>
            <a:spLocks noGrp="1"/>
          </p:cNvSpPr>
          <p:nvPr>
            <p:ph type="ftr" sz="quarter" idx="3"/>
          </p:nvPr>
        </p:nvSpPr>
        <p:spPr>
          <a:xfrm>
            <a:off x="8633637" y="6356350"/>
            <a:ext cx="3053538"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6" name="Slide Number Placeholder 6">
            <a:extLst>
              <a:ext uri="{FF2B5EF4-FFF2-40B4-BE49-F238E27FC236}">
                <a16:creationId xmlns:a16="http://schemas.microsoft.com/office/drawing/2014/main" id="{D9A678BF-C3C7-4E9E-A09A-6E77D9258006}"/>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143065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0EA6B8B1-C2EC-4C3E-8047-288D51AEB77E}"/>
              </a:ext>
            </a:extLst>
          </p:cNvPr>
          <p:cNvSpPr>
            <a:spLocks noGrp="1"/>
          </p:cNvSpPr>
          <p:nvPr>
            <p:ph type="ftr" sz="quarter" idx="3"/>
          </p:nvPr>
        </p:nvSpPr>
        <p:spPr>
          <a:xfrm>
            <a:off x="8623005" y="6356350"/>
            <a:ext cx="3064170"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5" name="Slide Number Placeholder 6">
            <a:extLst>
              <a:ext uri="{FF2B5EF4-FFF2-40B4-BE49-F238E27FC236}">
                <a16:creationId xmlns:a16="http://schemas.microsoft.com/office/drawing/2014/main" id="{A2B44A61-5407-4572-8C13-2DBF43A94E07}"/>
              </a:ext>
            </a:extLst>
          </p:cNvPr>
          <p:cNvSpPr>
            <a:spLocks noGrp="1"/>
          </p:cNvSpPr>
          <p:nvPr>
            <p:ph type="sldNum" sz="quarter" idx="10"/>
          </p:nvPr>
        </p:nvSpPr>
        <p:spPr>
          <a:xfrm>
            <a:off x="11534839" y="6356350"/>
            <a:ext cx="365036" cy="288000"/>
          </a:xfrm>
        </p:spPr>
        <p:txBody>
          <a:bodyPr/>
          <a:lstStyle>
            <a:lvl1pPr>
              <a:defRPr>
                <a:solidFill>
                  <a:schemeClr val="tx1"/>
                </a:solidFill>
              </a:defRPr>
            </a:lvl1pPr>
          </a:lstStyle>
          <a:p>
            <a:fld id="{02141E54-835B-754B-9525-A0F9682593D9}" type="slidenum">
              <a:rPr lang="en-US" smtClean="0"/>
              <a:pPr/>
              <a:t>‹#›</a:t>
            </a:fld>
            <a:endParaRPr lang="en-US"/>
          </a:p>
        </p:txBody>
      </p:sp>
    </p:spTree>
    <p:extLst>
      <p:ext uri="{BB962C8B-B14F-4D97-AF65-F5344CB8AC3E}">
        <p14:creationId xmlns:p14="http://schemas.microsoft.com/office/powerpoint/2010/main" val="277519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46418F-D267-48AB-88A1-793FC0C6B3D5}"/>
              </a:ext>
            </a:extLst>
          </p:cNvPr>
          <p:cNvSpPr/>
          <p:nvPr userDrawn="1"/>
        </p:nvSpPr>
        <p:spPr>
          <a:xfrm>
            <a:off x="1" y="-28075"/>
            <a:ext cx="1257163" cy="6886075"/>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descr="A large green field with trees in the background&#10;&#10;Description automatically generated">
            <a:extLst>
              <a:ext uri="{FF2B5EF4-FFF2-40B4-BE49-F238E27FC236}">
                <a16:creationId xmlns:a16="http://schemas.microsoft.com/office/drawing/2014/main" id="{4924E752-6116-42BF-BC5F-4D895667D0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5" b="6424"/>
          <a:stretch/>
        </p:blipFill>
        <p:spPr>
          <a:xfrm>
            <a:off x="1257165" y="-28075"/>
            <a:ext cx="10934836" cy="6886075"/>
          </a:xfrm>
          <a:prstGeom prst="rect">
            <a:avLst/>
          </a:prstGeom>
        </p:spPr>
      </p:pic>
      <p:sp>
        <p:nvSpPr>
          <p:cNvPr id="25" name="Title 1">
            <a:extLst>
              <a:ext uri="{FF2B5EF4-FFF2-40B4-BE49-F238E27FC236}">
                <a16:creationId xmlns:a16="http://schemas.microsoft.com/office/drawing/2014/main" id="{4D0097E8-163C-4C78-BE17-BC8FCB414617}"/>
              </a:ext>
            </a:extLst>
          </p:cNvPr>
          <p:cNvSpPr>
            <a:spLocks noGrp="1"/>
          </p:cNvSpPr>
          <p:nvPr>
            <p:ph type="ctrTitle" hasCustomPrompt="1"/>
          </p:nvPr>
        </p:nvSpPr>
        <p:spPr>
          <a:xfrm>
            <a:off x="1698975" y="1216471"/>
            <a:ext cx="8494784" cy="614993"/>
          </a:xfrm>
          <a:prstGeom prst="rect">
            <a:avLst/>
          </a:prstGeom>
        </p:spPr>
        <p:txBody>
          <a:bodyPr anchor="b">
            <a:normAutofit/>
          </a:bodyPr>
          <a:lstStyle>
            <a:lvl1pPr algn="l">
              <a:defRPr sz="2700">
                <a:solidFill>
                  <a:schemeClr val="bg1"/>
                </a:solidFill>
                <a:effectLst>
                  <a:outerShdw blurRad="50800" dist="38100" dir="2700000" algn="tl" rotWithShape="0">
                    <a:prstClr val="black">
                      <a:alpha val="40000"/>
                    </a:prstClr>
                  </a:outerShdw>
                </a:effectLst>
              </a:defRPr>
            </a:lvl1pPr>
          </a:lstStyle>
          <a:p>
            <a:r>
              <a:rPr lang="en-US" dirty="0"/>
              <a:t>Presentation Title</a:t>
            </a:r>
          </a:p>
        </p:txBody>
      </p:sp>
      <p:sp>
        <p:nvSpPr>
          <p:cNvPr id="26" name="Subtitle 2">
            <a:extLst>
              <a:ext uri="{FF2B5EF4-FFF2-40B4-BE49-F238E27FC236}">
                <a16:creationId xmlns:a16="http://schemas.microsoft.com/office/drawing/2014/main" id="{31AC4B4D-F837-4188-A90B-2A3919FE4447}"/>
              </a:ext>
            </a:extLst>
          </p:cNvPr>
          <p:cNvSpPr>
            <a:spLocks noGrp="1"/>
          </p:cNvSpPr>
          <p:nvPr>
            <p:ph type="subTitle" idx="1" hasCustomPrompt="1"/>
          </p:nvPr>
        </p:nvSpPr>
        <p:spPr>
          <a:xfrm>
            <a:off x="1788310" y="1979066"/>
            <a:ext cx="7580129" cy="424438"/>
          </a:xfrm>
        </p:spPr>
        <p:txBody>
          <a:bodyPr>
            <a:normAutofit/>
          </a:bodyPr>
          <a:lstStyle>
            <a:lvl1pPr marL="0" indent="0" algn="l">
              <a:buNone/>
              <a:defRPr sz="1500">
                <a:solidFill>
                  <a:schemeClr val="bg1"/>
                </a:solidFill>
                <a:effectLst>
                  <a:outerShdw blurRad="50800" dist="38100" dir="2700000" algn="tl" rotWithShape="0">
                    <a:prstClr val="black">
                      <a:alpha val="40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cxnSp>
        <p:nvCxnSpPr>
          <p:cNvPr id="28" name="Straight Connector 27">
            <a:extLst>
              <a:ext uri="{FF2B5EF4-FFF2-40B4-BE49-F238E27FC236}">
                <a16:creationId xmlns:a16="http://schemas.microsoft.com/office/drawing/2014/main" id="{02ADEADE-C89D-41F3-93C9-A9975262195A}"/>
              </a:ext>
            </a:extLst>
          </p:cNvPr>
          <p:cNvCxnSpPr>
            <a:cxnSpLocks/>
          </p:cNvCxnSpPr>
          <p:nvPr userDrawn="1"/>
        </p:nvCxnSpPr>
        <p:spPr>
          <a:xfrm>
            <a:off x="1065447" y="-28075"/>
            <a:ext cx="0" cy="6886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981F3F-344C-4ACA-A135-755AF0B3F403}"/>
              </a:ext>
            </a:extLst>
          </p:cNvPr>
          <p:cNvCxnSpPr>
            <a:cxnSpLocks/>
          </p:cNvCxnSpPr>
          <p:nvPr userDrawn="1"/>
        </p:nvCxnSpPr>
        <p:spPr>
          <a:xfrm>
            <a:off x="0" y="183803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10;&#10;Description automatically generated">
            <a:extLst>
              <a:ext uri="{FF2B5EF4-FFF2-40B4-BE49-F238E27FC236}">
                <a16:creationId xmlns:a16="http://schemas.microsoft.com/office/drawing/2014/main" id="{3CF671CD-F26B-4C7C-AAC6-779FD4C7AC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8439" y="6298294"/>
            <a:ext cx="2579523" cy="328910"/>
          </a:xfrm>
          <a:prstGeom prst="rect">
            <a:avLst/>
          </a:prstGeom>
        </p:spPr>
      </p:pic>
      <p:pic>
        <p:nvPicPr>
          <p:cNvPr id="31" name="Picture 30" descr="A picture containing sitting, bird&#10;&#10;Description automatically generated">
            <a:extLst>
              <a:ext uri="{FF2B5EF4-FFF2-40B4-BE49-F238E27FC236}">
                <a16:creationId xmlns:a16="http://schemas.microsoft.com/office/drawing/2014/main" id="{773C4A91-26FE-489C-A2A2-4C42F59D6B3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380"/>
          <a:stretch/>
        </p:blipFill>
        <p:spPr>
          <a:xfrm>
            <a:off x="0" y="2799483"/>
            <a:ext cx="4086227" cy="4066830"/>
          </a:xfrm>
          <a:prstGeom prst="rect">
            <a:avLst/>
          </a:prstGeom>
        </p:spPr>
      </p:pic>
      <p:sp>
        <p:nvSpPr>
          <p:cNvPr id="32" name="TextBox 31">
            <a:extLst>
              <a:ext uri="{FF2B5EF4-FFF2-40B4-BE49-F238E27FC236}">
                <a16:creationId xmlns:a16="http://schemas.microsoft.com/office/drawing/2014/main" id="{41817DFA-8481-4E61-B33E-4929106D88CD}"/>
              </a:ext>
            </a:extLst>
          </p:cNvPr>
          <p:cNvSpPr txBox="1"/>
          <p:nvPr userDrawn="1"/>
        </p:nvSpPr>
        <p:spPr>
          <a:xfrm>
            <a:off x="10465941" y="149031"/>
            <a:ext cx="1321224" cy="207749"/>
          </a:xfrm>
          <a:prstGeom prst="rect">
            <a:avLst/>
          </a:prstGeom>
          <a:noFill/>
        </p:spPr>
        <p:txBody>
          <a:bodyPr wrap="square" rtlCol="0">
            <a:spAutoFit/>
          </a:bodyPr>
          <a:lstStyle/>
          <a:p>
            <a:pPr algn="r"/>
            <a:r>
              <a:rPr lang="en-US" sz="750" dirty="0">
                <a:solidFill>
                  <a:schemeClr val="bg1"/>
                </a:solidFill>
                <a:latin typeface="Segoe UI" panose="020B0502040204020203" pitchFamily="34" charset="0"/>
                <a:cs typeface="Segoe UI" panose="020B0502040204020203" pitchFamily="34" charset="0"/>
              </a:rPr>
              <a:t>©2022 CTC Global</a:t>
            </a:r>
          </a:p>
        </p:txBody>
      </p:sp>
      <p:sp>
        <p:nvSpPr>
          <p:cNvPr id="33" name="Text Placeholder 26">
            <a:extLst>
              <a:ext uri="{FF2B5EF4-FFF2-40B4-BE49-F238E27FC236}">
                <a16:creationId xmlns:a16="http://schemas.microsoft.com/office/drawing/2014/main" id="{0AD55170-088A-4F4E-B622-79FD9D11700D}"/>
              </a:ext>
            </a:extLst>
          </p:cNvPr>
          <p:cNvSpPr>
            <a:spLocks noGrp="1"/>
          </p:cNvSpPr>
          <p:nvPr>
            <p:ph type="body" sz="quarter" idx="10" hasCustomPrompt="1"/>
          </p:nvPr>
        </p:nvSpPr>
        <p:spPr>
          <a:xfrm>
            <a:off x="10465941" y="357150"/>
            <a:ext cx="1321224" cy="165150"/>
          </a:xfrm>
        </p:spPr>
        <p:txBody>
          <a:bodyPr anchor="ctr">
            <a:noAutofit/>
          </a:bodyPr>
          <a:lstStyle>
            <a:lvl1pPr marL="0" indent="0" algn="r">
              <a:buNone/>
              <a:defRPr sz="750">
                <a:solidFill>
                  <a:schemeClr val="bg1"/>
                </a:solidFill>
                <a:latin typeface="Segoe UI" panose="020B0502040204020203" pitchFamily="34" charset="0"/>
                <a:cs typeface="Segoe UI" panose="020B0502040204020203" pitchFamily="34" charset="0"/>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dirty="0"/>
              <a:t>Document Number</a:t>
            </a:r>
          </a:p>
        </p:txBody>
      </p:sp>
    </p:spTree>
    <p:extLst>
      <p:ext uri="{BB962C8B-B14F-4D97-AF65-F5344CB8AC3E}">
        <p14:creationId xmlns:p14="http://schemas.microsoft.com/office/powerpoint/2010/main" val="2054958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576" y="1219819"/>
            <a:ext cx="10784011" cy="4755645"/>
          </a:xfrm>
        </p:spPr>
        <p:txBody>
          <a:bodyPr/>
          <a:lstStyle>
            <a:lvl1pPr marL="0" indent="0">
              <a:buNone/>
              <a:defRPr>
                <a:latin typeface="Segoe UI" panose="020B0502040204020203" pitchFamily="34" charset="0"/>
                <a:ea typeface="Segoe UI Historic" panose="020B0502040204020203" pitchFamily="34" charset="0"/>
                <a:cs typeface="Segoe UI" panose="020B0502040204020203" pitchFamily="34" charset="0"/>
              </a:defRPr>
            </a:lvl1pPr>
            <a:lvl2pPr>
              <a:defRPr>
                <a:latin typeface="Segoe UI" panose="020B0502040204020203" pitchFamily="34" charset="0"/>
                <a:ea typeface="Segoe UI Historic" panose="020B0502040204020203" pitchFamily="34" charset="0"/>
                <a:cs typeface="Segoe UI" panose="020B0502040204020203" pitchFamily="34" charset="0"/>
              </a:defRPr>
            </a:lvl2pPr>
            <a:lvl3pPr>
              <a:defRPr>
                <a:latin typeface="Segoe UI" panose="020B0502040204020203" pitchFamily="34" charset="0"/>
                <a:ea typeface="Segoe UI Historic" panose="020B0502040204020203" pitchFamily="34" charset="0"/>
                <a:cs typeface="Segoe UI" panose="020B0502040204020203" pitchFamily="34" charset="0"/>
              </a:defRPr>
            </a:lvl3pPr>
            <a:lvl4pPr>
              <a:defRPr>
                <a:latin typeface="Segoe UI" panose="020B0502040204020203" pitchFamily="34" charset="0"/>
                <a:ea typeface="Segoe UI Historic" panose="020B0502040204020203" pitchFamily="34" charset="0"/>
                <a:cs typeface="Segoe UI" panose="020B0502040204020203" pitchFamily="34" charset="0"/>
              </a:defRPr>
            </a:lvl4pPr>
            <a:lvl5pPr>
              <a:defRPr>
                <a:latin typeface="Segoe UI" panose="020B0502040204020203" pitchFamily="34" charset="0"/>
                <a:ea typeface="Segoe UI Historic" panose="020B0502040204020203" pitchFamily="34" charset="0"/>
                <a:cs typeface="Segoe UI" panose="020B0502040204020203" pitchFamily="34" charset="0"/>
              </a:defRPr>
            </a:lvl5pPr>
          </a:lstStyle>
          <a:p>
            <a:pPr lvl="0"/>
            <a:r>
              <a:rPr lang="en-US" dirty="0"/>
              <a:t>Content - 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3AA5F1E0-2838-489E-9D80-FBDCA091754E}"/>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Slide Number Placeholder 30">
            <a:extLst>
              <a:ext uri="{FF2B5EF4-FFF2-40B4-BE49-F238E27FC236}">
                <a16:creationId xmlns:a16="http://schemas.microsoft.com/office/drawing/2014/main" id="{A0F776D6-0E58-4054-BD75-7CC9F625A065}"/>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2" name="TextBox 1">
            <a:extLst>
              <a:ext uri="{FF2B5EF4-FFF2-40B4-BE49-F238E27FC236}">
                <a16:creationId xmlns:a16="http://schemas.microsoft.com/office/drawing/2014/main" id="{FD931F39-A3AF-C8D3-DE40-83FB059452FC}"/>
              </a:ext>
            </a:extLst>
          </p:cNvPr>
          <p:cNvSpPr txBox="1"/>
          <p:nvPr userDrawn="1"/>
        </p:nvSpPr>
        <p:spPr>
          <a:xfrm>
            <a:off x="5289973" y="6304141"/>
            <a:ext cx="1849120" cy="369332"/>
          </a:xfrm>
          <a:prstGeom prst="rect">
            <a:avLst/>
          </a:prstGeom>
          <a:solidFill>
            <a:srgbClr val="F5F3F5"/>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B9AF3EA7-A76C-5EF1-5EA9-2C4A87338FAD}"/>
              </a:ext>
            </a:extLst>
          </p:cNvPr>
          <p:cNvSpPr txBox="1"/>
          <p:nvPr userDrawn="1"/>
        </p:nvSpPr>
        <p:spPr>
          <a:xfrm>
            <a:off x="10788765" y="1"/>
            <a:ext cx="1403235" cy="207749"/>
          </a:xfrm>
          <a:prstGeom prst="rect">
            <a:avLst/>
          </a:prstGeom>
          <a:solidFill>
            <a:srgbClr val="205DA6"/>
          </a:solidFill>
          <a:ln>
            <a:noFill/>
          </a:ln>
        </p:spPr>
        <p:txBody>
          <a:bodyPr wrap="square" rtlCol="0">
            <a:spAutoFit/>
          </a:bodyPr>
          <a:lstStyle/>
          <a:p>
            <a:r>
              <a:rPr lang="en-US" sz="750" dirty="0">
                <a:solidFill>
                  <a:schemeClr val="bg1"/>
                </a:solidFill>
              </a:rPr>
              <a:t>©️ CTC Global 2022</a:t>
            </a:r>
          </a:p>
        </p:txBody>
      </p:sp>
    </p:spTree>
    <p:extLst>
      <p:ext uri="{BB962C8B-B14F-4D97-AF65-F5344CB8AC3E}">
        <p14:creationId xmlns:p14="http://schemas.microsoft.com/office/powerpoint/2010/main" val="1644698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074D9C-2814-5347-BCF5-6BAE3D86955A}"/>
              </a:ext>
            </a:extLst>
          </p:cNvPr>
          <p:cNvSpPr/>
          <p:nvPr/>
        </p:nvSpPr>
        <p:spPr>
          <a:xfrm>
            <a:off x="-1674" y="0"/>
            <a:ext cx="12193674" cy="6858000"/>
          </a:xfrm>
          <a:prstGeom prst="rect">
            <a:avLst/>
          </a:prstGeom>
          <a:gradFill flip="none" rotWithShape="1">
            <a:gsLst>
              <a:gs pos="0">
                <a:schemeClr val="tx2"/>
              </a:gs>
              <a:gs pos="30000">
                <a:schemeClr val="accent2"/>
              </a:gs>
              <a:gs pos="83000">
                <a:schemeClr val="accent4"/>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49A456-98E7-9A4C-8253-4B761AAC0B00}"/>
              </a:ext>
            </a:extLst>
          </p:cNvPr>
          <p:cNvSpPr>
            <a:spLocks noGrp="1"/>
          </p:cNvSpPr>
          <p:nvPr>
            <p:ph type="title"/>
          </p:nvPr>
        </p:nvSpPr>
        <p:spPr>
          <a:xfrm>
            <a:off x="831850" y="745367"/>
            <a:ext cx="10515600" cy="2852737"/>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E5065D-9C01-EC4E-9C22-D062AC591B39}"/>
              </a:ext>
            </a:extLst>
          </p:cNvPr>
          <p:cNvSpPr>
            <a:spLocks noGrp="1"/>
          </p:cNvSpPr>
          <p:nvPr>
            <p:ph type="body" idx="1"/>
          </p:nvPr>
        </p:nvSpPr>
        <p:spPr>
          <a:xfrm>
            <a:off x="831850" y="4021924"/>
            <a:ext cx="10515600" cy="110335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Box 10">
            <a:extLst>
              <a:ext uri="{FF2B5EF4-FFF2-40B4-BE49-F238E27FC236}">
                <a16:creationId xmlns:a16="http://schemas.microsoft.com/office/drawing/2014/main" id="{F3C8DFC9-06BF-7F4D-A4DC-51A2BA01AE46}"/>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bg1"/>
                </a:solidFill>
                <a:latin typeface="+mj-lt"/>
              </a:rPr>
              <a:pPr algn="r"/>
              <a:t>‹#›</a:t>
            </a:fld>
            <a:endParaRPr lang="en-US" sz="1000" dirty="0">
              <a:solidFill>
                <a:schemeClr val="bg1"/>
              </a:solidFill>
              <a:latin typeface="+mj-lt"/>
            </a:endParaRPr>
          </a:p>
        </p:txBody>
      </p:sp>
      <p:pic>
        <p:nvPicPr>
          <p:cNvPr id="13" name="Picture 12">
            <a:extLst>
              <a:ext uri="{FF2B5EF4-FFF2-40B4-BE49-F238E27FC236}">
                <a16:creationId xmlns:a16="http://schemas.microsoft.com/office/drawing/2014/main" id="{DF235E80-E40C-724D-968F-21842AD9BB3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1692" y="6052423"/>
            <a:ext cx="1592771" cy="534201"/>
          </a:xfrm>
          <a:prstGeom prst="rect">
            <a:avLst/>
          </a:prstGeom>
        </p:spPr>
      </p:pic>
      <p:cxnSp>
        <p:nvCxnSpPr>
          <p:cNvPr id="17" name="Straight Connector 16">
            <a:extLst>
              <a:ext uri="{FF2B5EF4-FFF2-40B4-BE49-F238E27FC236}">
                <a16:creationId xmlns:a16="http://schemas.microsoft.com/office/drawing/2014/main" id="{4D255628-4A27-7E44-897C-FEFA305F3CD2}"/>
              </a:ext>
            </a:extLst>
          </p:cNvPr>
          <p:cNvCxnSpPr>
            <a:cxnSpLocks/>
          </p:cNvCxnSpPr>
          <p:nvPr/>
        </p:nvCxnSpPr>
        <p:spPr>
          <a:xfrm>
            <a:off x="831850" y="3843252"/>
            <a:ext cx="10515600" cy="0"/>
          </a:xfrm>
          <a:prstGeom prst="line">
            <a:avLst/>
          </a:prstGeom>
          <a:ln w="254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883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337BFE-8DDF-8144-AFA7-9A612F5E5F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31987" y="-24413"/>
            <a:ext cx="11560015" cy="6882413"/>
          </a:xfrm>
          <a:prstGeom prst="rect">
            <a:avLst/>
          </a:prstGeom>
        </p:spPr>
      </p:pic>
      <p:sp>
        <p:nvSpPr>
          <p:cNvPr id="15" name="Rectangle 14">
            <a:extLst>
              <a:ext uri="{FF2B5EF4-FFF2-40B4-BE49-F238E27FC236}">
                <a16:creationId xmlns:a16="http://schemas.microsoft.com/office/drawing/2014/main" id="{D8D84AD7-BD68-3B45-B53B-B843C85072DE}"/>
              </a:ext>
            </a:extLst>
          </p:cNvPr>
          <p:cNvSpPr/>
          <p:nvPr userDrawn="1"/>
        </p:nvSpPr>
        <p:spPr>
          <a:xfrm>
            <a:off x="1" y="-24414"/>
            <a:ext cx="1598507" cy="6882413"/>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D033C8A4-3FBF-9D4F-ACD6-916ACE88369B}"/>
              </a:ext>
            </a:extLst>
          </p:cNvPr>
          <p:cNvSpPr>
            <a:spLocks noChangeAspect="1"/>
          </p:cNvSpPr>
          <p:nvPr userDrawn="1"/>
        </p:nvSpPr>
        <p:spPr>
          <a:xfrm>
            <a:off x="1588241" y="-24414"/>
            <a:ext cx="10593493" cy="6877049"/>
          </a:xfrm>
          <a:prstGeom prst="rect">
            <a:avLst/>
          </a:prstGeom>
          <a:solidFill>
            <a:schemeClr val="tx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1733973" y="500539"/>
            <a:ext cx="10281920" cy="925197"/>
          </a:xfrm>
          <a:prstGeom prst="rect">
            <a:avLst/>
          </a:prstGeom>
        </p:spPr>
        <p:txBody>
          <a:bodyPr anchor="b">
            <a:normAutofit/>
          </a:bodyPr>
          <a:lstStyle>
            <a:lvl1pPr algn="ctr">
              <a:defRPr sz="2700">
                <a:solidFill>
                  <a:schemeClr val="bg1"/>
                </a:solidFill>
                <a:latin typeface="Segoe UI" panose="020B0502040204020203" pitchFamily="34" charset="0"/>
                <a:ea typeface="Segoe UI Historic" panose="020B0502040204020203" pitchFamily="34" charset="0"/>
                <a:cs typeface="Segoe UI" panose="020B0502040204020203" pitchFamily="34" charset="0"/>
              </a:defRPr>
            </a:lvl1pPr>
          </a:lstStyle>
          <a:p>
            <a:r>
              <a:rPr lang="en-US" dirty="0"/>
              <a:t>Click to edit Section Title</a:t>
            </a:r>
          </a:p>
        </p:txBody>
      </p:sp>
      <p:sp>
        <p:nvSpPr>
          <p:cNvPr id="3" name="Text Placeholder 2"/>
          <p:cNvSpPr>
            <a:spLocks noGrp="1"/>
          </p:cNvSpPr>
          <p:nvPr>
            <p:ph type="body" idx="1" hasCustomPrompt="1"/>
          </p:nvPr>
        </p:nvSpPr>
        <p:spPr>
          <a:xfrm>
            <a:off x="2023959" y="2537147"/>
            <a:ext cx="7133589" cy="132365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Section Subtitle</a:t>
            </a:r>
          </a:p>
        </p:txBody>
      </p:sp>
      <p:sp>
        <p:nvSpPr>
          <p:cNvPr id="17" name="Text Placeholder 2">
            <a:extLst>
              <a:ext uri="{FF2B5EF4-FFF2-40B4-BE49-F238E27FC236}">
                <a16:creationId xmlns:a16="http://schemas.microsoft.com/office/drawing/2014/main" id="{6C84EFDE-7CFF-5C44-8965-4E1A9A90A8F1}"/>
              </a:ext>
            </a:extLst>
          </p:cNvPr>
          <p:cNvSpPr>
            <a:spLocks noGrp="1"/>
          </p:cNvSpPr>
          <p:nvPr>
            <p:ph type="body" idx="10" hasCustomPrompt="1"/>
          </p:nvPr>
        </p:nvSpPr>
        <p:spPr>
          <a:xfrm rot="16200000">
            <a:off x="-1875844" y="2789612"/>
            <a:ext cx="5350192" cy="981284"/>
          </a:xfrm>
        </p:spPr>
        <p:txBody>
          <a:bodyPr anchor="ctr">
            <a:normAutofit/>
          </a:bodyPr>
          <a:lstStyle>
            <a:lvl1pPr marL="0" indent="0">
              <a:buNone/>
              <a:defRPr sz="21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Section Number</a:t>
            </a:r>
          </a:p>
        </p:txBody>
      </p:sp>
    </p:spTree>
    <p:extLst>
      <p:ext uri="{BB962C8B-B14F-4D97-AF65-F5344CB8AC3E}">
        <p14:creationId xmlns:p14="http://schemas.microsoft.com/office/powerpoint/2010/main" val="2242241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575" y="143581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2575" y="143581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B055A547-3BBE-4026-A20B-BC490E53BE03}"/>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6A9C107D-EF53-45E1-9071-3A6A76F3865A}"/>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1912740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3177" y="1440285"/>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43177" y="226419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75590" y="1440285"/>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775590" y="226419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450915E3-9CAF-471C-82EB-9C0F4B722271}"/>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Slide Number Placeholder 30">
            <a:extLst>
              <a:ext uri="{FF2B5EF4-FFF2-40B4-BE49-F238E27FC236}">
                <a16:creationId xmlns:a16="http://schemas.microsoft.com/office/drawing/2014/main" id="{A980B27D-BFB1-422E-A91A-4D60A0E0882B}"/>
              </a:ext>
            </a:extLst>
          </p:cNvPr>
          <p:cNvSpPr>
            <a:spLocks noGrp="1"/>
          </p:cNvSpPr>
          <p:nvPr>
            <p:ph type="sldNum" sz="quarter" idx="10"/>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3529742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9E125F4-EEA2-461A-B5DB-D006B9C7F610}"/>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30">
            <a:extLst>
              <a:ext uri="{FF2B5EF4-FFF2-40B4-BE49-F238E27FC236}">
                <a16:creationId xmlns:a16="http://schemas.microsoft.com/office/drawing/2014/main" id="{DC55E2EA-31C0-444D-BCCE-36852D737B24}"/>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2" name="TextBox 1">
            <a:extLst>
              <a:ext uri="{FF2B5EF4-FFF2-40B4-BE49-F238E27FC236}">
                <a16:creationId xmlns:a16="http://schemas.microsoft.com/office/drawing/2014/main" id="{2B117B86-56FE-B40D-CF67-9CDC464A3DA4}"/>
              </a:ext>
            </a:extLst>
          </p:cNvPr>
          <p:cNvSpPr txBox="1"/>
          <p:nvPr userDrawn="1"/>
        </p:nvSpPr>
        <p:spPr>
          <a:xfrm>
            <a:off x="5323840" y="6304141"/>
            <a:ext cx="1584960" cy="369332"/>
          </a:xfrm>
          <a:prstGeom prst="rect">
            <a:avLst/>
          </a:prstGeom>
          <a:solidFill>
            <a:srgbClr val="F7F3F4"/>
          </a:solidFill>
        </p:spPr>
        <p:txBody>
          <a:bodyPr wrap="square" rtlCol="0">
            <a:spAutoFit/>
          </a:bodyPr>
          <a:lstStyle/>
          <a:p>
            <a:endParaRPr lang="en-US" sz="1800" dirty="0"/>
          </a:p>
        </p:txBody>
      </p:sp>
    </p:spTree>
    <p:extLst>
      <p:ext uri="{BB962C8B-B14F-4D97-AF65-F5344CB8AC3E}">
        <p14:creationId xmlns:p14="http://schemas.microsoft.com/office/powerpoint/2010/main" val="616594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327" y="2021841"/>
            <a:ext cx="10515600" cy="383921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9327" y="1185565"/>
            <a:ext cx="10514012" cy="681952"/>
          </a:xfrm>
        </p:spPr>
        <p:txBody>
          <a:bodyPr anchor="ctr">
            <a:normAutofit/>
          </a:bodyPr>
          <a:lstStyle>
            <a:lvl1pPr marL="0" indent="0" algn="l">
              <a:buNone/>
              <a:defRPr sz="2100" b="1">
                <a:latin typeface="Segoe UI" panose="020B0502040204020203" pitchFamily="34" charset="0"/>
                <a:ea typeface="Segoe UI Historic" panose="020B0502040204020203" pitchFamily="34" charset="0"/>
                <a:cs typeface="Segoe UI" panose="020B0502040204020203"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Title Placeholder 1">
            <a:extLst>
              <a:ext uri="{FF2B5EF4-FFF2-40B4-BE49-F238E27FC236}">
                <a16:creationId xmlns:a16="http://schemas.microsoft.com/office/drawing/2014/main" id="{0C572B3B-2996-4512-BD99-8B5036788A4B}"/>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C3E630B7-A2F7-44C4-8D51-2C6107E1D152}"/>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994436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675451" y="1091115"/>
            <a:ext cx="6172200" cy="4873625"/>
          </a:xfrm>
        </p:spPr>
        <p:txBody>
          <a:bodyPr anchor="t">
            <a:normAutofit/>
          </a:bodyPr>
          <a:lstStyle>
            <a:lvl1pPr marL="0" indent="0">
              <a:buNone/>
              <a:defRPr sz="21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98216" y="2161087"/>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Title Placeholder 1">
            <a:extLst>
              <a:ext uri="{FF2B5EF4-FFF2-40B4-BE49-F238E27FC236}">
                <a16:creationId xmlns:a16="http://schemas.microsoft.com/office/drawing/2014/main" id="{04418E77-1FF9-40BB-83F9-5192B9BF873E}"/>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3E37E79E-F217-44B9-96B9-227F56BFACEB}"/>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1375454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 Space for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50C54-4473-46A9-BF0E-855B6B580DC7}"/>
              </a:ext>
            </a:extLst>
          </p:cNvPr>
          <p:cNvSpPr/>
          <p:nvPr/>
        </p:nvSpPr>
        <p:spPr>
          <a:xfrm>
            <a:off x="5638800" y="0"/>
            <a:ext cx="6553200" cy="78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BDE94AA1-E1AA-4948-B35C-A25024F85C88}"/>
              </a:ext>
            </a:extLst>
          </p:cNvPr>
          <p:cNvSpPr/>
          <p:nvPr/>
        </p:nvSpPr>
        <p:spPr>
          <a:xfrm>
            <a:off x="7711103" y="6322769"/>
            <a:ext cx="376108" cy="535230"/>
          </a:xfrm>
          <a:prstGeom prst="parallelogram">
            <a:avLst>
              <a:gd name="adj" fmla="val 3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CE0F557-1510-4A5D-9B08-90FE8FDA8CFA}"/>
              </a:ext>
            </a:extLst>
          </p:cNvPr>
          <p:cNvSpPr/>
          <p:nvPr/>
        </p:nvSpPr>
        <p:spPr>
          <a:xfrm>
            <a:off x="8143141" y="6322769"/>
            <a:ext cx="48641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A85D2D7-F991-4BCD-89F9-425094DD740C}"/>
              </a:ext>
            </a:extLst>
          </p:cNvPr>
          <p:cNvSpPr/>
          <p:nvPr/>
        </p:nvSpPr>
        <p:spPr>
          <a:xfrm>
            <a:off x="8685481" y="6322769"/>
            <a:ext cx="62357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6450DE34-C932-4B13-96B4-0886D03DF548}"/>
              </a:ext>
            </a:extLst>
          </p:cNvPr>
          <p:cNvSpPr/>
          <p:nvPr/>
        </p:nvSpPr>
        <p:spPr>
          <a:xfrm>
            <a:off x="9364980" y="6322769"/>
            <a:ext cx="69723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8AB7642-643D-4418-A920-FC967B6AADA8}"/>
              </a:ext>
            </a:extLst>
          </p:cNvPr>
          <p:cNvSpPr>
            <a:spLocks noGrp="1"/>
          </p:cNvSpPr>
          <p:nvPr>
            <p:ph type="sldNum" sz="quarter" idx="14"/>
          </p:nvPr>
        </p:nvSpPr>
        <p:spPr/>
        <p:txBody>
          <a:bodyPr/>
          <a:lstStyle/>
          <a:p>
            <a:r>
              <a:rPr lang="en-US"/>
              <a:t>Slide </a:t>
            </a:r>
            <a:fld id="{C2811EC8-16E9-451F-A100-47DAADFBB634}" type="slidenum">
              <a:rPr lang="en-US" smtClean="0"/>
              <a:pPr/>
              <a:t>‹#›</a:t>
            </a:fld>
            <a:endParaRPr lang="en-US" dirty="0"/>
          </a:p>
        </p:txBody>
      </p:sp>
      <p:sp>
        <p:nvSpPr>
          <p:cNvPr id="10" name="Title 2">
            <a:extLst>
              <a:ext uri="{FF2B5EF4-FFF2-40B4-BE49-F238E27FC236}">
                <a16:creationId xmlns:a16="http://schemas.microsoft.com/office/drawing/2014/main" id="{6357FE03-FE85-4ABF-B58D-3F951560D74E}"/>
              </a:ext>
            </a:extLst>
          </p:cNvPr>
          <p:cNvSpPr>
            <a:spLocks noGrp="1"/>
          </p:cNvSpPr>
          <p:nvPr>
            <p:ph type="title"/>
          </p:nvPr>
        </p:nvSpPr>
        <p:spPr>
          <a:xfrm>
            <a:off x="469234" y="318320"/>
            <a:ext cx="11234769" cy="452245"/>
          </a:xfrm>
        </p:spPr>
        <p:txBody>
          <a:bodyPr>
            <a:normAutofit/>
          </a:bodyPr>
          <a:lstStyle>
            <a:lvl1pPr>
              <a:defRPr sz="3000"/>
            </a:lvl1pPr>
          </a:lstStyle>
          <a:p>
            <a:r>
              <a:rPr lang="en-US"/>
              <a:t>Click to edit Master title style</a:t>
            </a:r>
            <a:endParaRPr lang="en-US" dirty="0"/>
          </a:p>
        </p:txBody>
      </p:sp>
      <p:sp>
        <p:nvSpPr>
          <p:cNvPr id="11" name="Text Placeholder 7">
            <a:extLst>
              <a:ext uri="{FF2B5EF4-FFF2-40B4-BE49-F238E27FC236}">
                <a16:creationId xmlns:a16="http://schemas.microsoft.com/office/drawing/2014/main" id="{D9302A67-5F5B-4699-AC09-61BD4F4A12C7}"/>
              </a:ext>
            </a:extLst>
          </p:cNvPr>
          <p:cNvSpPr>
            <a:spLocks noGrp="1"/>
          </p:cNvSpPr>
          <p:nvPr>
            <p:ph type="body" sz="quarter" idx="13" hasCustomPrompt="1"/>
          </p:nvPr>
        </p:nvSpPr>
        <p:spPr>
          <a:xfrm>
            <a:off x="469234" y="781982"/>
            <a:ext cx="11247438" cy="385762"/>
          </a:xfrm>
        </p:spPr>
        <p:txBody>
          <a:bodyPr anchor="ctr">
            <a:noAutofit/>
          </a:bodyPr>
          <a:lstStyle>
            <a:lvl1pPr marL="0" indent="0">
              <a:lnSpc>
                <a:spcPct val="90000"/>
              </a:lnSpc>
              <a:spcBef>
                <a:spcPts val="0"/>
              </a:spcBef>
              <a:buFont typeface="Arial" panose="020B0604020202020204" pitchFamily="34" charset="0"/>
              <a:buNone/>
              <a:defRPr sz="2400">
                <a:solidFill>
                  <a:schemeClr val="bg1">
                    <a:lumMod val="50000"/>
                  </a:schemeClr>
                </a:solidFill>
                <a:latin typeface="+mj-lt"/>
              </a:defRPr>
            </a:lvl1pPr>
          </a:lstStyle>
          <a:p>
            <a:pPr lvl="0"/>
            <a:r>
              <a:rPr lang="en-US" dirty="0"/>
              <a:t>Click to edit Master Subtitle style </a:t>
            </a:r>
          </a:p>
        </p:txBody>
      </p:sp>
      <p:sp>
        <p:nvSpPr>
          <p:cNvPr id="16" name="Rectangle 15">
            <a:extLst>
              <a:ext uri="{FF2B5EF4-FFF2-40B4-BE49-F238E27FC236}">
                <a16:creationId xmlns:a16="http://schemas.microsoft.com/office/drawing/2014/main" id="{8E650C54-4473-46A9-BF0E-855B6B580DC7}"/>
              </a:ext>
            </a:extLst>
          </p:cNvPr>
          <p:cNvSpPr/>
          <p:nvPr userDrawn="1"/>
        </p:nvSpPr>
        <p:spPr>
          <a:xfrm>
            <a:off x="5638800" y="0"/>
            <a:ext cx="6553200" cy="78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DE94AA1-E1AA-4948-B35C-A25024F85C88}"/>
              </a:ext>
            </a:extLst>
          </p:cNvPr>
          <p:cNvSpPr/>
          <p:nvPr userDrawn="1"/>
        </p:nvSpPr>
        <p:spPr>
          <a:xfrm>
            <a:off x="7711103" y="6322769"/>
            <a:ext cx="376108" cy="535230"/>
          </a:xfrm>
          <a:prstGeom prst="parallelogram">
            <a:avLst>
              <a:gd name="adj" fmla="val 3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FCE0F557-1510-4A5D-9B08-90FE8FDA8CFA}"/>
              </a:ext>
            </a:extLst>
          </p:cNvPr>
          <p:cNvSpPr/>
          <p:nvPr userDrawn="1"/>
        </p:nvSpPr>
        <p:spPr>
          <a:xfrm>
            <a:off x="8143141" y="6322769"/>
            <a:ext cx="48641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2A85D2D7-F991-4BCD-89F9-425094DD740C}"/>
              </a:ext>
            </a:extLst>
          </p:cNvPr>
          <p:cNvSpPr/>
          <p:nvPr userDrawn="1"/>
        </p:nvSpPr>
        <p:spPr>
          <a:xfrm>
            <a:off x="8685481" y="6322769"/>
            <a:ext cx="62357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6450DE34-C932-4B13-96B4-0886D03DF548}"/>
              </a:ext>
            </a:extLst>
          </p:cNvPr>
          <p:cNvSpPr/>
          <p:nvPr userDrawn="1"/>
        </p:nvSpPr>
        <p:spPr>
          <a:xfrm>
            <a:off x="9364980" y="6322769"/>
            <a:ext cx="697230" cy="535230"/>
          </a:xfrm>
          <a:prstGeom prst="parallelogram">
            <a:avLst>
              <a:gd name="adj" fmla="val 274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362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918632-B7E2-1443-B538-CA3FFC1A65FB}"/>
              </a:ext>
            </a:extLst>
          </p:cNvPr>
          <p:cNvSpPr/>
          <p:nvPr userDrawn="1"/>
        </p:nvSpPr>
        <p:spPr>
          <a:xfrm>
            <a:off x="-12575" y="6090702"/>
            <a:ext cx="12204575" cy="77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18D1A5-C2E8-BD40-9D6B-E7A513EFB392}"/>
              </a:ext>
            </a:extLst>
          </p:cNvPr>
          <p:cNvSpPr/>
          <p:nvPr userDrawn="1"/>
        </p:nvSpPr>
        <p:spPr>
          <a:xfrm>
            <a:off x="-17324" y="-9147"/>
            <a:ext cx="12217150" cy="6876294"/>
          </a:xfrm>
          <a:prstGeom prst="rect">
            <a:avLst/>
          </a:prstGeom>
          <a:gradFill flip="none" rotWithShape="1">
            <a:gsLst>
              <a:gs pos="0">
                <a:schemeClr val="accent6">
                  <a:lumMod val="5000"/>
                  <a:lumOff val="95000"/>
                  <a:alpha val="56000"/>
                </a:schemeClr>
              </a:gs>
              <a:gs pos="100000">
                <a:schemeClr val="accent4">
                  <a:lumMod val="40000"/>
                  <a:lumOff val="60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78E8B85-8C96-6242-B05C-B70A4B4963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707" y="-8274"/>
            <a:ext cx="12208089" cy="6883689"/>
          </a:xfrm>
          <a:prstGeom prst="rect">
            <a:avLst/>
          </a:prstGeom>
          <a:ln>
            <a:noFill/>
          </a:ln>
        </p:spPr>
      </p:pic>
      <p:sp>
        <p:nvSpPr>
          <p:cNvPr id="10" name="Freeform 9">
            <a:extLst>
              <a:ext uri="{FF2B5EF4-FFF2-40B4-BE49-F238E27FC236}">
                <a16:creationId xmlns:a16="http://schemas.microsoft.com/office/drawing/2014/main" id="{ADCB922F-64DA-124C-8C05-8E40E738C391}"/>
              </a:ext>
            </a:extLst>
          </p:cNvPr>
          <p:cNvSpPr/>
          <p:nvPr userDrawn="1"/>
        </p:nvSpPr>
        <p:spPr>
          <a:xfrm flipV="1">
            <a:off x="-13994" y="-5"/>
            <a:ext cx="12205994" cy="4688241"/>
          </a:xfrm>
          <a:custGeom>
            <a:avLst/>
            <a:gdLst>
              <a:gd name="connsiteX0" fmla="*/ 8348472 w 8348472"/>
              <a:gd name="connsiteY0" fmla="*/ 0 h 6949440"/>
              <a:gd name="connsiteX1" fmla="*/ 4590288 w 8348472"/>
              <a:gd name="connsiteY1" fmla="*/ 6949440 h 6949440"/>
              <a:gd name="connsiteX2" fmla="*/ 45720 w 8348472"/>
              <a:gd name="connsiteY2" fmla="*/ 6876288 h 6949440"/>
              <a:gd name="connsiteX3" fmla="*/ 0 w 8348472"/>
              <a:gd name="connsiteY3" fmla="*/ 0 h 6949440"/>
              <a:gd name="connsiteX4" fmla="*/ 8348472 w 8348472"/>
              <a:gd name="connsiteY4" fmla="*/ 0 h 6949440"/>
              <a:gd name="connsiteX0" fmla="*/ 8348472 w 8348472"/>
              <a:gd name="connsiteY0" fmla="*/ 0 h 6876288"/>
              <a:gd name="connsiteX1" fmla="*/ 4472704 w 8348472"/>
              <a:gd name="connsiteY1" fmla="*/ 6867144 h 6876288"/>
              <a:gd name="connsiteX2" fmla="*/ 45720 w 8348472"/>
              <a:gd name="connsiteY2" fmla="*/ 6876288 h 6876288"/>
              <a:gd name="connsiteX3" fmla="*/ 0 w 8348472"/>
              <a:gd name="connsiteY3" fmla="*/ 0 h 6876288"/>
              <a:gd name="connsiteX4" fmla="*/ 8348472 w 8348472"/>
              <a:gd name="connsiteY4" fmla="*/ 0 h 6876288"/>
              <a:gd name="connsiteX0" fmla="*/ 8348472 w 8348472"/>
              <a:gd name="connsiteY0" fmla="*/ 0 h 6885432"/>
              <a:gd name="connsiteX1" fmla="*/ 4472704 w 8348472"/>
              <a:gd name="connsiteY1" fmla="*/ 6867144 h 6885432"/>
              <a:gd name="connsiteX2" fmla="*/ 12124 w 8348472"/>
              <a:gd name="connsiteY2" fmla="*/ 6885432 h 6885432"/>
              <a:gd name="connsiteX3" fmla="*/ 0 w 8348472"/>
              <a:gd name="connsiteY3" fmla="*/ 0 h 6885432"/>
              <a:gd name="connsiteX4" fmla="*/ 8348472 w 8348472"/>
              <a:gd name="connsiteY4" fmla="*/ 0 h 6885432"/>
              <a:gd name="connsiteX0" fmla="*/ 8348472 w 9353296"/>
              <a:gd name="connsiteY0" fmla="*/ 0 h 6897372"/>
              <a:gd name="connsiteX1" fmla="*/ 9353296 w 9353296"/>
              <a:gd name="connsiteY1" fmla="*/ 6897372 h 6897372"/>
              <a:gd name="connsiteX2" fmla="*/ 12124 w 9353296"/>
              <a:gd name="connsiteY2" fmla="*/ 6885432 h 6897372"/>
              <a:gd name="connsiteX3" fmla="*/ 0 w 9353296"/>
              <a:gd name="connsiteY3" fmla="*/ 0 h 6897372"/>
              <a:gd name="connsiteX4" fmla="*/ 8348472 w 9353296"/>
              <a:gd name="connsiteY4" fmla="*/ 0 h 6897372"/>
              <a:gd name="connsiteX0" fmla="*/ 9375659 w 9375659"/>
              <a:gd name="connsiteY0" fmla="*/ 15114 h 6897372"/>
              <a:gd name="connsiteX1" fmla="*/ 9353296 w 9375659"/>
              <a:gd name="connsiteY1" fmla="*/ 6897372 h 6897372"/>
              <a:gd name="connsiteX2" fmla="*/ 12124 w 9375659"/>
              <a:gd name="connsiteY2" fmla="*/ 6885432 h 6897372"/>
              <a:gd name="connsiteX3" fmla="*/ 0 w 9375659"/>
              <a:gd name="connsiteY3" fmla="*/ 0 h 6897372"/>
              <a:gd name="connsiteX4" fmla="*/ 9375659 w 9375659"/>
              <a:gd name="connsiteY4" fmla="*/ 15114 h 6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659" h="6897372">
                <a:moveTo>
                  <a:pt x="9375659" y="15114"/>
                </a:moveTo>
                <a:cubicBezTo>
                  <a:pt x="9368205" y="2309200"/>
                  <a:pt x="9360750" y="4603286"/>
                  <a:pt x="9353296" y="6897372"/>
                </a:cubicBezTo>
                <a:lnTo>
                  <a:pt x="12124" y="6885432"/>
                </a:lnTo>
                <a:cubicBezTo>
                  <a:pt x="8083" y="4590288"/>
                  <a:pt x="4041" y="2295144"/>
                  <a:pt x="0" y="0"/>
                </a:cubicBezTo>
                <a:lnTo>
                  <a:pt x="9375659" y="15114"/>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userDrawn="1"/>
        </p:nvSpPr>
        <p:spPr>
          <a:xfrm>
            <a:off x="10465667" y="6533635"/>
            <a:ext cx="1072224" cy="182880"/>
          </a:xfrm>
          <a:prstGeom prst="rect">
            <a:avLst/>
          </a:prstGeom>
        </p:spPr>
        <p:txBody>
          <a:bodyPr vert="horz" lIns="0" tIns="0" rIns="0" bIns="0" rtlCol="0" anchor="ctr"/>
          <a:lstStyle>
            <a:defPPr>
              <a:defRPr lang="en-US"/>
            </a:defPPr>
            <a:lvl1pPr>
              <a:defRPr sz="800">
                <a:solidFill>
                  <a:srgbClr val="8D8E8F"/>
                </a:solidFill>
              </a:defRPr>
            </a:lvl1pPr>
          </a:lstStyle>
          <a:p>
            <a:pPr lvl="0" algn="ctr"/>
            <a:r>
              <a:rPr lang="en-US" sz="800" dirty="0">
                <a:solidFill>
                  <a:schemeClr val="accent1">
                    <a:lumMod val="60000"/>
                    <a:lumOff val="40000"/>
                  </a:schemeClr>
                </a:solidFill>
              </a:rPr>
              <a:t>© 2022 Smart Wires Inc</a:t>
            </a:r>
          </a:p>
        </p:txBody>
      </p:sp>
      <p:sp>
        <p:nvSpPr>
          <p:cNvPr id="12" name="Rectangle 11"/>
          <p:cNvSpPr/>
          <p:nvPr userDrawn="1"/>
        </p:nvSpPr>
        <p:spPr>
          <a:xfrm>
            <a:off x="958964" y="6563520"/>
            <a:ext cx="9748708" cy="123111"/>
          </a:xfrm>
          <a:prstGeom prst="rect">
            <a:avLst/>
          </a:prstGeom>
        </p:spPr>
        <p:txBody>
          <a:bodyPr wrap="square" lIns="0" tIns="0" rIns="0" bIns="0">
            <a:spAutoFit/>
          </a:bodyPr>
          <a:lstStyle/>
          <a:p>
            <a:pPr algn="l"/>
            <a:r>
              <a:rPr lang="en-US" sz="800" dirty="0">
                <a:solidFill>
                  <a:schemeClr val="accent4">
                    <a:lumMod val="40000"/>
                    <a:lumOff val="60000"/>
                  </a:schemeClr>
                </a:solidFill>
              </a:rPr>
              <a:t>The Smart Wires logo, Power Flow Control for the Grid, Power Guardian, PowerLine Coordinator, PowerLine Gateway, PowerLine Guardian, Smart Bypass and SmartValve are trademarks of Smart Wires Inc. </a:t>
            </a:r>
          </a:p>
        </p:txBody>
      </p:sp>
      <p:sp>
        <p:nvSpPr>
          <p:cNvPr id="3" name="Text Placeholder 2">
            <a:extLst>
              <a:ext uri="{FF2B5EF4-FFF2-40B4-BE49-F238E27FC236}">
                <a16:creationId xmlns:a16="http://schemas.microsoft.com/office/drawing/2014/main" id="{E73C252F-9985-AD4C-B276-04D0E307575E}"/>
              </a:ext>
            </a:extLst>
          </p:cNvPr>
          <p:cNvSpPr>
            <a:spLocks noGrp="1"/>
          </p:cNvSpPr>
          <p:nvPr>
            <p:ph type="body" idx="1" hasCustomPrompt="1"/>
          </p:nvPr>
        </p:nvSpPr>
        <p:spPr>
          <a:xfrm>
            <a:off x="958964" y="5623645"/>
            <a:ext cx="8435110" cy="442730"/>
          </a:xfrm>
          <a:prstGeom prst="rect">
            <a:avLst/>
          </a:prstGeom>
        </p:spPr>
        <p:txBody>
          <a:bodyPr>
            <a:normAutofit/>
          </a:bodyPr>
          <a:lstStyle>
            <a:lvl1pPr marL="0" indent="0">
              <a:buNone/>
              <a:defRPr lang="en-US" sz="2800" baseline="0" dirty="0">
                <a:solidFill>
                  <a:schemeClr val="accent4">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 Name</a:t>
            </a:r>
          </a:p>
        </p:txBody>
      </p:sp>
      <p:sp>
        <p:nvSpPr>
          <p:cNvPr id="2" name="Title 1">
            <a:extLst>
              <a:ext uri="{FF2B5EF4-FFF2-40B4-BE49-F238E27FC236}">
                <a16:creationId xmlns:a16="http://schemas.microsoft.com/office/drawing/2014/main" id="{FD541B98-7025-E94E-8D59-9FDE66194C1E}"/>
              </a:ext>
            </a:extLst>
          </p:cNvPr>
          <p:cNvSpPr>
            <a:spLocks noGrp="1"/>
          </p:cNvSpPr>
          <p:nvPr>
            <p:ph type="title" hasCustomPrompt="1"/>
          </p:nvPr>
        </p:nvSpPr>
        <p:spPr>
          <a:xfrm>
            <a:off x="824489" y="3544168"/>
            <a:ext cx="8435110" cy="1877148"/>
          </a:xfrm>
          <a:prstGeom prst="rect">
            <a:avLst/>
          </a:prstGeom>
        </p:spPr>
        <p:txBody>
          <a:bodyPr anchor="b">
            <a:normAutofit/>
          </a:bodyPr>
          <a:lstStyle>
            <a:lvl1pPr>
              <a:defRPr sz="5000" b="1">
                <a:solidFill>
                  <a:schemeClr val="accent3">
                    <a:lumMod val="50000"/>
                  </a:schemeClr>
                </a:solidFill>
              </a:defRPr>
            </a:lvl1pPr>
          </a:lstStyle>
          <a:p>
            <a:r>
              <a:rPr lang="en-US" dirty="0"/>
              <a:t>Title</a:t>
            </a:r>
            <a:endParaRPr lang="en-GB" dirty="0"/>
          </a:p>
        </p:txBody>
      </p:sp>
      <p:pic>
        <p:nvPicPr>
          <p:cNvPr id="7" name="Picture 6" descr="A picture containing text, clipart&#10;&#10;Description automatically generated">
            <a:extLst>
              <a:ext uri="{FF2B5EF4-FFF2-40B4-BE49-F238E27FC236}">
                <a16:creationId xmlns:a16="http://schemas.microsoft.com/office/drawing/2014/main" id="{07A47943-2BD8-2F4F-A6BC-70F0EAF7572A}"/>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t="-5048"/>
          <a:stretch/>
        </p:blipFill>
        <p:spPr>
          <a:xfrm>
            <a:off x="10617731" y="5460637"/>
            <a:ext cx="768096" cy="968423"/>
          </a:xfrm>
          <a:prstGeom prst="rect">
            <a:avLst/>
          </a:prstGeom>
        </p:spPr>
      </p:pic>
      <p:pic>
        <p:nvPicPr>
          <p:cNvPr id="13" name="Picture 12">
            <a:extLst>
              <a:ext uri="{FF2B5EF4-FFF2-40B4-BE49-F238E27FC236}">
                <a16:creationId xmlns:a16="http://schemas.microsoft.com/office/drawing/2014/main" id="{040E80E2-D691-3D4C-A7E7-1B368869D8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3547" y="477794"/>
            <a:ext cx="4649083" cy="1894702"/>
          </a:xfrm>
          <a:prstGeom prst="rect">
            <a:avLst/>
          </a:prstGeom>
        </p:spPr>
      </p:pic>
    </p:spTree>
    <p:extLst>
      <p:ext uri="{BB962C8B-B14F-4D97-AF65-F5344CB8AC3E}">
        <p14:creationId xmlns:p14="http://schemas.microsoft.com/office/powerpoint/2010/main" val="1527554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EDF002-6440-B745-8D04-B3C20EFC63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5" y="0"/>
            <a:ext cx="12179352" cy="6857999"/>
          </a:xfrm>
          <a:prstGeom prst="rect">
            <a:avLst/>
          </a:prstGeom>
        </p:spPr>
      </p:pic>
      <p:sp>
        <p:nvSpPr>
          <p:cNvPr id="13" name="Freeform 12">
            <a:extLst>
              <a:ext uri="{FF2B5EF4-FFF2-40B4-BE49-F238E27FC236}">
                <a16:creationId xmlns:a16="http://schemas.microsoft.com/office/drawing/2014/main" id="{AAADCC1C-FEDE-7742-BF60-A6EE3F7815BD}"/>
              </a:ext>
            </a:extLst>
          </p:cNvPr>
          <p:cNvSpPr/>
          <p:nvPr userDrawn="1"/>
        </p:nvSpPr>
        <p:spPr>
          <a:xfrm>
            <a:off x="-8237" y="-27432"/>
            <a:ext cx="9143094" cy="6889779"/>
          </a:xfrm>
          <a:custGeom>
            <a:avLst/>
            <a:gdLst>
              <a:gd name="connsiteX0" fmla="*/ 0 w 9206627"/>
              <a:gd name="connsiteY0" fmla="*/ 0 h 6937654"/>
              <a:gd name="connsiteX1" fmla="*/ 8891730 w 9206627"/>
              <a:gd name="connsiteY1" fmla="*/ 0 h 6937654"/>
              <a:gd name="connsiteX2" fmla="*/ 8935532 w 9206627"/>
              <a:gd name="connsiteY2" fmla="*/ 121404 h 6937654"/>
              <a:gd name="connsiteX3" fmla="*/ 9206627 w 9206627"/>
              <a:gd name="connsiteY3" fmla="*/ 1776679 h 6937654"/>
              <a:gd name="connsiteX4" fmla="*/ 4047036 w 9206627"/>
              <a:gd name="connsiteY4" fmla="*/ 6937654 h 6937654"/>
              <a:gd name="connsiteX5" fmla="*/ 65644 w 9206627"/>
              <a:gd name="connsiteY5" fmla="*/ 5059538 h 6937654"/>
              <a:gd name="connsiteX6" fmla="*/ 0 w 9206627"/>
              <a:gd name="connsiteY6" fmla="*/ 4975982 h 6937654"/>
              <a:gd name="connsiteX7" fmla="*/ 0 w 9206627"/>
              <a:gd name="connsiteY7" fmla="*/ 0 h 693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6627" h="6937654">
                <a:moveTo>
                  <a:pt x="0" y="0"/>
                </a:moveTo>
                <a:lnTo>
                  <a:pt x="8891730" y="0"/>
                </a:lnTo>
                <a:lnTo>
                  <a:pt x="8935532" y="121404"/>
                </a:lnTo>
                <a:cubicBezTo>
                  <a:pt x="9111316" y="641000"/>
                  <a:pt x="9206627" y="1197706"/>
                  <a:pt x="9206627" y="1776679"/>
                </a:cubicBezTo>
                <a:cubicBezTo>
                  <a:pt x="9206627" y="4627006"/>
                  <a:pt x="6896599" y="6937654"/>
                  <a:pt x="4047036" y="6937654"/>
                </a:cubicBezTo>
                <a:cubicBezTo>
                  <a:pt x="2444157" y="6937654"/>
                  <a:pt x="1011989" y="6206551"/>
                  <a:pt x="65644" y="5059538"/>
                </a:cubicBezTo>
                <a:lnTo>
                  <a:pt x="0" y="4975982"/>
                </a:lnTo>
                <a:lnTo>
                  <a:pt x="0" y="0"/>
                </a:lnTo>
                <a:close/>
              </a:path>
            </a:pathLst>
          </a:custGeom>
          <a:gradFill>
            <a:gsLst>
              <a:gs pos="35000">
                <a:schemeClr val="accent5">
                  <a:lumMod val="10000"/>
                  <a:alpha val="85914"/>
                </a:schemeClr>
              </a:gs>
              <a:gs pos="87000">
                <a:schemeClr val="accent4">
                  <a:lumMod val="60000"/>
                  <a:lumOff val="40000"/>
                  <a:alpha val="85273"/>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9" name="Group 18">
            <a:extLst>
              <a:ext uri="{FF2B5EF4-FFF2-40B4-BE49-F238E27FC236}">
                <a16:creationId xmlns:a16="http://schemas.microsoft.com/office/drawing/2014/main" id="{F201AB09-B67E-2049-8A9E-9658CCC66585}"/>
              </a:ext>
            </a:extLst>
          </p:cNvPr>
          <p:cNvGrpSpPr/>
          <p:nvPr userDrawn="1"/>
        </p:nvGrpSpPr>
        <p:grpSpPr>
          <a:xfrm>
            <a:off x="702149" y="473387"/>
            <a:ext cx="927746" cy="1183164"/>
            <a:chOff x="702149" y="1414786"/>
            <a:chExt cx="927746" cy="1183164"/>
          </a:xfrm>
        </p:grpSpPr>
        <p:sp>
          <p:nvSpPr>
            <p:cNvPr id="16" name="Oval 15">
              <a:extLst>
                <a:ext uri="{FF2B5EF4-FFF2-40B4-BE49-F238E27FC236}">
                  <a16:creationId xmlns:a16="http://schemas.microsoft.com/office/drawing/2014/main" id="{5759F1C4-56F3-494C-9CE9-B1412F3ADD85}"/>
                </a:ext>
              </a:extLst>
            </p:cNvPr>
            <p:cNvSpPr/>
            <p:nvPr userDrawn="1"/>
          </p:nvSpPr>
          <p:spPr>
            <a:xfrm>
              <a:off x="702149" y="1669150"/>
              <a:ext cx="927746" cy="928800"/>
            </a:xfrm>
            <a:prstGeom prst="ellips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0520695C-552F-B549-BA4F-77017873C369}"/>
                </a:ext>
              </a:extLst>
            </p:cNvPr>
            <p:cNvSpPr/>
            <p:nvPr userDrawn="1"/>
          </p:nvSpPr>
          <p:spPr>
            <a:xfrm>
              <a:off x="1061954" y="1414786"/>
              <a:ext cx="194790" cy="167922"/>
            </a:xfrm>
            <a:prstGeom prst="triangl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8888B6-2E55-AA45-8421-66DED27B1FC0}"/>
              </a:ext>
            </a:extLst>
          </p:cNvPr>
          <p:cNvSpPr>
            <a:spLocks noGrp="1"/>
          </p:cNvSpPr>
          <p:nvPr>
            <p:ph type="title" hasCustomPrompt="1"/>
          </p:nvPr>
        </p:nvSpPr>
        <p:spPr>
          <a:xfrm>
            <a:off x="995816" y="641309"/>
            <a:ext cx="4719184" cy="1138854"/>
          </a:xfrm>
          <a:prstGeom prst="rect">
            <a:avLst/>
          </a:prstGeom>
        </p:spPr>
        <p:txBody>
          <a:bodyPr/>
          <a:lstStyle>
            <a:lvl1pPr>
              <a:defRPr sz="4000">
                <a:solidFill>
                  <a:schemeClr val="bg1"/>
                </a:solidFill>
              </a:defRPr>
            </a:lvl1pPr>
          </a:lstStyle>
          <a:p>
            <a:r>
              <a:rPr lang="en-GB" dirty="0"/>
              <a:t>Contents</a:t>
            </a:r>
            <a:endParaRPr lang="en-US" dirty="0"/>
          </a:p>
        </p:txBody>
      </p:sp>
      <p:sp>
        <p:nvSpPr>
          <p:cNvPr id="10" name="Text Placeholder 5">
            <a:extLst>
              <a:ext uri="{FF2B5EF4-FFF2-40B4-BE49-F238E27FC236}">
                <a16:creationId xmlns:a16="http://schemas.microsoft.com/office/drawing/2014/main" id="{5CB95544-1075-D14F-B5C7-2A5A846437BD}"/>
              </a:ext>
            </a:extLst>
          </p:cNvPr>
          <p:cNvSpPr>
            <a:spLocks noGrp="1"/>
          </p:cNvSpPr>
          <p:nvPr>
            <p:ph type="body" sz="quarter" idx="12" hasCustomPrompt="1"/>
          </p:nvPr>
        </p:nvSpPr>
        <p:spPr>
          <a:xfrm>
            <a:off x="995816" y="2033798"/>
            <a:ext cx="6136504" cy="3534897"/>
          </a:xfrm>
        </p:spPr>
        <p:txBody>
          <a:bodyPr>
            <a:normAutofit/>
          </a:bodyPr>
          <a:lstStyle>
            <a:lvl1pPr marL="457200" marR="0" indent="-457200" algn="l" defTabSz="914400" rtl="0" eaLnBrk="1" fontAlgn="auto" latinLnBrk="0" hangingPunct="1">
              <a:lnSpc>
                <a:spcPct val="100000"/>
              </a:lnSpc>
              <a:spcBef>
                <a:spcPts val="1000"/>
              </a:spcBef>
              <a:spcAft>
                <a:spcPts val="0"/>
              </a:spcAft>
              <a:buClrTx/>
              <a:buSzTx/>
              <a:buFont typeface="+mj-lt"/>
              <a:buAutoNum type="arabicPeriod"/>
              <a:tabLst/>
              <a:defRPr sz="2000">
                <a:solidFill>
                  <a:schemeClr val="bg1"/>
                </a:solidFill>
              </a:defRPr>
            </a:lvl1pPr>
            <a:lvl2pPr marL="688975" indent="-457200">
              <a:buClr>
                <a:schemeClr val="accent3">
                  <a:lumMod val="40000"/>
                  <a:lumOff val="60000"/>
                </a:schemeClr>
              </a:buClr>
              <a:buFont typeface="+mj-lt"/>
              <a:buAutoNum type="arabicPeriod"/>
              <a:defRPr sz="2000">
                <a:solidFill>
                  <a:schemeClr val="bg1"/>
                </a:solidFill>
              </a:defRPr>
            </a:lvl2pPr>
            <a:lvl3pPr>
              <a:buFont typeface="+mj-lt"/>
              <a:buAutoNum type="arabicPeriod"/>
              <a:defRPr sz="1800">
                <a:solidFill>
                  <a:schemeClr val="bg1"/>
                </a:solidFill>
              </a:defRPr>
            </a:lvl3pPr>
            <a:lvl4pPr marL="1490663" indent="-342900">
              <a:buFont typeface="+mj-lt"/>
              <a:buAutoNum type="arabicPeriod"/>
              <a:defRPr sz="1600">
                <a:solidFill>
                  <a:schemeClr val="bg1"/>
                </a:solidFill>
              </a:defRPr>
            </a:lvl4pPr>
            <a:lvl5pPr marL="1943100" indent="-342900">
              <a:buFont typeface="+mj-lt"/>
              <a:buAutoNum type="arabicPeriod"/>
              <a:defRPr sz="1400">
                <a:solidFill>
                  <a:schemeClr val="bg1"/>
                </a:solidFill>
              </a:defRPr>
            </a:lvl5pPr>
          </a:lstStyle>
          <a:p>
            <a:pPr lvl="0"/>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lang="en-US" dirty="0"/>
              <a:t>Edit Master text styles</a:t>
            </a:r>
          </a:p>
          <a:p>
            <a:pPr lvl="0"/>
            <a:endParaRPr lang="en-US" dirty="0"/>
          </a:p>
          <a:p>
            <a:pPr lvl="0"/>
            <a:endParaRPr lang="en-US" dirty="0"/>
          </a:p>
          <a:p>
            <a:pPr lvl="0"/>
            <a:endParaRPr lang="en-US" dirty="0"/>
          </a:p>
          <a:p>
            <a:pPr lvl="0"/>
            <a:endParaRPr lang="en-US" dirty="0"/>
          </a:p>
        </p:txBody>
      </p:sp>
      <p:pic>
        <p:nvPicPr>
          <p:cNvPr id="20" name="Picture 19" descr="Icon&#10;&#10;Description automatically generated">
            <a:extLst>
              <a:ext uri="{FF2B5EF4-FFF2-40B4-BE49-F238E27FC236}">
                <a16:creationId xmlns:a16="http://schemas.microsoft.com/office/drawing/2014/main" id="{CC86827E-B8A8-884B-BD1B-74D1DC8F7ADE}"/>
              </a:ext>
            </a:extLst>
          </p:cNvPr>
          <p:cNvPicPr>
            <a:picLocks noChangeAspect="1"/>
          </p:cNvPicPr>
          <p:nvPr userDrawn="1"/>
        </p:nvPicPr>
        <p:blipFill>
          <a:blip r:embed="rId3" cstate="screen">
            <a:biLevel thresh="25000"/>
            <a:alphaModFix amt="70000"/>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14" name="Rectangle 13">
            <a:extLst>
              <a:ext uri="{FF2B5EF4-FFF2-40B4-BE49-F238E27FC236}">
                <a16:creationId xmlns:a16="http://schemas.microsoft.com/office/drawing/2014/main" id="{4FBCB501-5702-422C-8D9B-8791DB36E62F}"/>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5" name="TextBox 14">
            <a:extLst>
              <a:ext uri="{FF2B5EF4-FFF2-40B4-BE49-F238E27FC236}">
                <a16:creationId xmlns:a16="http://schemas.microsoft.com/office/drawing/2014/main" id="{A1F21ABC-ACCC-4E08-A0B9-EDFC0BD15EAD}"/>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19037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77838" y="1144136"/>
            <a:ext cx="11207750" cy="5107030"/>
          </a:xfrm>
        </p:spPr>
        <p:txBody>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lvl1pPr>
            <a:lvl2pPr marL="715963" indent="-347663">
              <a:buFont typeface="System Font Regular"/>
              <a:buChar char="–"/>
              <a:defRPr/>
            </a:lvl2pPr>
            <a:lvl3pPr marL="1071563" indent="-341313">
              <a:buFont typeface="Arial" panose="020B0604020202020204" pitchFamily="34" charset="0"/>
              <a:buChar char="•"/>
              <a:defRPr/>
            </a:lvl3pPr>
            <a:lvl4pPr marL="1371600" indent="-282575">
              <a:buFont typeface="System Font Regular"/>
              <a:buChar char="–"/>
              <a:tabLst/>
              <a:defRPr/>
            </a:lvl4pPr>
            <a:lvl5pPr marL="1781175" indent="-341313">
              <a:buFont typeface="System Font Regular"/>
              <a:buChar char="-"/>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Edit Master text styles</a:t>
            </a:r>
          </a:p>
          <a:p>
            <a:pPr marL="342900" marR="0" lvl="0" indent="-342900" algn="l" defTabSz="914400" rtl="0" eaLnBrk="1" fontAlgn="auto" latinLnBrk="0" hangingPunct="1">
              <a:lnSpc>
                <a:spcPct val="100000"/>
              </a:lnSpc>
              <a:spcBef>
                <a:spcPts val="1000"/>
              </a:spcBef>
              <a:spcAft>
                <a:spcPts val="0"/>
              </a:spcAft>
              <a:buClrTx/>
              <a:buSzTx/>
              <a:tabLst/>
              <a:defRPr/>
            </a:pPr>
            <a:r>
              <a:rPr lang="en-US" dirty="0"/>
              <a:t>First level</a:t>
            </a:r>
          </a:p>
          <a:p>
            <a:pPr lvl="1"/>
            <a:r>
              <a:rPr lang="en-US" dirty="0"/>
              <a:t>Second level</a:t>
            </a:r>
          </a:p>
          <a:p>
            <a:pPr lvl="2"/>
            <a:r>
              <a:rPr lang="en-US" dirty="0"/>
              <a:t>Third level</a:t>
            </a:r>
          </a:p>
          <a:p>
            <a:pPr lvl="3"/>
            <a:r>
              <a:rPr lang="en-US" dirty="0"/>
              <a:t>Fourth level</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60744" y="266881"/>
            <a:ext cx="11335392" cy="518222"/>
          </a:xfrm>
          <a:prstGeom prst="rect">
            <a:avLst/>
          </a:prstGeom>
        </p:spPr>
        <p:txBody>
          <a:bodyPr>
            <a:noAutofit/>
          </a:bodyPr>
          <a:lstStyle>
            <a:lvl1pPr>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3766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_no lin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074D9C-2814-5347-BCF5-6BAE3D86955A}"/>
              </a:ext>
            </a:extLst>
          </p:cNvPr>
          <p:cNvSpPr/>
          <p:nvPr/>
        </p:nvSpPr>
        <p:spPr>
          <a:xfrm>
            <a:off x="-1674" y="0"/>
            <a:ext cx="12193674" cy="6858000"/>
          </a:xfrm>
          <a:prstGeom prst="rect">
            <a:avLst/>
          </a:prstGeom>
          <a:gradFill flip="none" rotWithShape="1">
            <a:gsLst>
              <a:gs pos="0">
                <a:schemeClr val="tx2"/>
              </a:gs>
              <a:gs pos="30000">
                <a:schemeClr val="accent2"/>
              </a:gs>
              <a:gs pos="83000">
                <a:schemeClr val="accent4"/>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49A456-98E7-9A4C-8253-4B761AAC0B00}"/>
              </a:ext>
            </a:extLst>
          </p:cNvPr>
          <p:cNvSpPr>
            <a:spLocks noGrp="1"/>
          </p:cNvSpPr>
          <p:nvPr>
            <p:ph type="title"/>
          </p:nvPr>
        </p:nvSpPr>
        <p:spPr>
          <a:xfrm>
            <a:off x="831850" y="745367"/>
            <a:ext cx="10515600" cy="2852737"/>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FE5065D-9C01-EC4E-9C22-D062AC591B39}"/>
              </a:ext>
            </a:extLst>
          </p:cNvPr>
          <p:cNvSpPr>
            <a:spLocks noGrp="1"/>
          </p:cNvSpPr>
          <p:nvPr>
            <p:ph type="body" idx="1"/>
          </p:nvPr>
        </p:nvSpPr>
        <p:spPr>
          <a:xfrm>
            <a:off x="831850" y="4021924"/>
            <a:ext cx="10515600" cy="110335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Box 10">
            <a:extLst>
              <a:ext uri="{FF2B5EF4-FFF2-40B4-BE49-F238E27FC236}">
                <a16:creationId xmlns:a16="http://schemas.microsoft.com/office/drawing/2014/main" id="{F3C8DFC9-06BF-7F4D-A4DC-51A2BA01AE46}"/>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bg1"/>
                </a:solidFill>
                <a:latin typeface="+mj-lt"/>
              </a:rPr>
              <a:pPr algn="r"/>
              <a:t>‹#›</a:t>
            </a:fld>
            <a:endParaRPr lang="en-US" sz="1000" dirty="0">
              <a:solidFill>
                <a:schemeClr val="bg1"/>
              </a:solidFill>
              <a:latin typeface="+mj-lt"/>
            </a:endParaRPr>
          </a:p>
        </p:txBody>
      </p:sp>
      <p:pic>
        <p:nvPicPr>
          <p:cNvPr id="13" name="Picture 12">
            <a:extLst>
              <a:ext uri="{FF2B5EF4-FFF2-40B4-BE49-F238E27FC236}">
                <a16:creationId xmlns:a16="http://schemas.microsoft.com/office/drawing/2014/main" id="{DF235E80-E40C-724D-968F-21842AD9BB3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1692" y="6052423"/>
            <a:ext cx="1592771" cy="534201"/>
          </a:xfrm>
          <a:prstGeom prst="rect">
            <a:avLst/>
          </a:prstGeom>
        </p:spPr>
      </p:pic>
    </p:spTree>
    <p:extLst>
      <p:ext uri="{BB962C8B-B14F-4D97-AF65-F5344CB8AC3E}">
        <p14:creationId xmlns:p14="http://schemas.microsoft.com/office/powerpoint/2010/main" val="1976557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eral Content/table/graphic">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37C840E-2EBA-FB46-ADA4-93337824A7EF}"/>
              </a:ext>
            </a:extLst>
          </p:cNvPr>
          <p:cNvSpPr>
            <a:spLocks noGrp="1"/>
          </p:cNvSpPr>
          <p:nvPr>
            <p:ph sz="half" idx="1" hasCustomPrompt="1"/>
          </p:nvPr>
        </p:nvSpPr>
        <p:spPr>
          <a:xfrm>
            <a:off x="478614" y="1138347"/>
            <a:ext cx="11235547" cy="5112819"/>
          </a:xfrm>
        </p:spPr>
        <p:txBody>
          <a:bodyPr/>
          <a:lstStyle>
            <a:lvl1pPr marL="342900" marR="0" indent="-3429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lvl1pPr>
            <a:lvl5pPr marL="1781175" indent="-341313">
              <a:buFont typeface="System Font Regular"/>
              <a:buChar char="-"/>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Object</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60744" y="266881"/>
            <a:ext cx="11335392" cy="518222"/>
          </a:xfrm>
          <a:prstGeom prst="rect">
            <a:avLst/>
          </a:prstGeom>
        </p:spPr>
        <p:txBody>
          <a:bodyPr>
            <a:noAutofit/>
          </a:bodyPr>
          <a:lstStyle>
            <a:lvl1pPr>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40230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eneral slide – title only">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15236DC-4932-9148-87B8-D5A368304277}"/>
              </a:ext>
            </a:extLst>
          </p:cNvPr>
          <p:cNvSpPr>
            <a:spLocks noGrp="1"/>
          </p:cNvSpPr>
          <p:nvPr>
            <p:ph type="title"/>
          </p:nvPr>
        </p:nvSpPr>
        <p:spPr>
          <a:xfrm>
            <a:off x="364908" y="266881"/>
            <a:ext cx="11287684" cy="518222"/>
          </a:xfrm>
          <a:prstGeom prst="rect">
            <a:avLst/>
          </a:prstGeom>
        </p:spPr>
        <p:txBody>
          <a:bodyPr>
            <a:noAutofit/>
          </a:bodyPr>
          <a:lstStyle>
            <a:lvl1pPr marL="0" indent="0">
              <a:defRPr sz="3600" b="1">
                <a:solidFill>
                  <a:schemeClr val="accent3">
                    <a:lumMod val="50000"/>
                  </a:schemeClr>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888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al slide - with subtitle">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65760" y="266881"/>
            <a:ext cx="11319489" cy="518222"/>
          </a:xfrm>
          <a:prstGeom prst="rect">
            <a:avLst/>
          </a:prstGeom>
        </p:spPr>
        <p:txBody>
          <a:bodyPr>
            <a:noAutofit/>
          </a:bodyPr>
          <a:lstStyle>
            <a:lvl1pPr marL="0" indent="0">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2" name="Text Placeholder 5">
            <a:extLst>
              <a:ext uri="{FF2B5EF4-FFF2-40B4-BE49-F238E27FC236}">
                <a16:creationId xmlns:a16="http://schemas.microsoft.com/office/drawing/2014/main" id="{D93AAC84-2BBD-9F49-99C5-DA6BC1D7CC20}"/>
              </a:ext>
            </a:extLst>
          </p:cNvPr>
          <p:cNvSpPr>
            <a:spLocks noGrp="1"/>
          </p:cNvSpPr>
          <p:nvPr>
            <p:ph type="body" sz="quarter" idx="12"/>
          </p:nvPr>
        </p:nvSpPr>
        <p:spPr>
          <a:xfrm>
            <a:off x="479394" y="1275157"/>
            <a:ext cx="11206637" cy="4976009"/>
          </a:xfrm>
        </p:spPr>
        <p:txBody>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200">
                <a:solidFill>
                  <a:schemeClr val="accent4">
                    <a:lumMod val="75000"/>
                  </a:schemeClr>
                </a:solidFill>
              </a:defRPr>
            </a:lvl5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a:t>Edit Master text styles</a:t>
            </a:r>
          </a:p>
          <a:p>
            <a:pPr marL="0" marR="0" lvl="1" indent="0" algn="l" defTabSz="914400" rtl="0" eaLnBrk="1" fontAlgn="auto" latinLnBrk="0" hangingPunct="1">
              <a:lnSpc>
                <a:spcPct val="100000"/>
              </a:lnSpc>
              <a:spcBef>
                <a:spcPts val="1000"/>
              </a:spcBef>
              <a:spcAft>
                <a:spcPts val="0"/>
              </a:spcAft>
              <a:buClrTx/>
              <a:buSzTx/>
              <a:buFontTx/>
              <a:buNone/>
              <a:tabLst/>
              <a:defRPr/>
            </a:pPr>
            <a:r>
              <a:rPr lang="en-US"/>
              <a:t>Second level</a:t>
            </a:r>
          </a:p>
          <a:p>
            <a:pPr marL="0" marR="0" lvl="2" indent="0" algn="l" defTabSz="914400" rtl="0" eaLnBrk="1" fontAlgn="auto" latinLnBrk="0" hangingPunct="1">
              <a:lnSpc>
                <a:spcPct val="100000"/>
              </a:lnSpc>
              <a:spcBef>
                <a:spcPts val="1000"/>
              </a:spcBef>
              <a:spcAft>
                <a:spcPts val="0"/>
              </a:spcAft>
              <a:buClrTx/>
              <a:buSzTx/>
              <a:buFontTx/>
              <a:buNone/>
              <a:tabLst/>
              <a:defRPr/>
            </a:pPr>
            <a:r>
              <a:rPr lang="en-US"/>
              <a:t>Third level</a:t>
            </a:r>
          </a:p>
          <a:p>
            <a:pPr marL="0" marR="0" lvl="3" indent="0" algn="l" defTabSz="914400" rtl="0" eaLnBrk="1" fontAlgn="auto" latinLnBrk="0" hangingPunct="1">
              <a:lnSpc>
                <a:spcPct val="100000"/>
              </a:lnSpc>
              <a:spcBef>
                <a:spcPts val="1000"/>
              </a:spcBef>
              <a:spcAft>
                <a:spcPts val="0"/>
              </a:spcAft>
              <a:buClrTx/>
              <a:buSzTx/>
              <a:buFontTx/>
              <a:buNone/>
              <a:tabLst/>
              <a:defRPr/>
            </a:pPr>
            <a:r>
              <a:rPr lang="en-US"/>
              <a:t>Fourth level</a:t>
            </a:r>
          </a:p>
          <a:p>
            <a:pPr marL="0" marR="0" lvl="4" indent="0" algn="l" defTabSz="914400" rtl="0" eaLnBrk="1" fontAlgn="auto" latinLnBrk="0" hangingPunct="1">
              <a:lnSpc>
                <a:spcPct val="100000"/>
              </a:lnSpc>
              <a:spcBef>
                <a:spcPts val="1000"/>
              </a:spcBef>
              <a:spcAft>
                <a:spcPts val="0"/>
              </a:spcAft>
              <a:buClrTx/>
              <a:buSzTx/>
              <a:buFontTx/>
              <a:buNone/>
              <a:tabLst/>
              <a:defRPr/>
            </a:pPr>
            <a:r>
              <a:rPr lang="en-US"/>
              <a:t>Fifth level</a:t>
            </a:r>
            <a:endParaRPr lang="en-US" dirty="0"/>
          </a:p>
        </p:txBody>
      </p:sp>
    </p:spTree>
    <p:extLst>
      <p:ext uri="{BB962C8B-B14F-4D97-AF65-F5344CB8AC3E}">
        <p14:creationId xmlns:p14="http://schemas.microsoft.com/office/powerpoint/2010/main" val="1972896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 Col)">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58868" y="266881"/>
            <a:ext cx="11337267" cy="518222"/>
          </a:xfrm>
          <a:prstGeom prst="rect">
            <a:avLst/>
          </a:prstGeom>
        </p:spPr>
        <p:txBody>
          <a:bodyPr>
            <a:noAutofit/>
          </a:bodyPr>
          <a:lstStyle>
            <a:lvl1pPr>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1" name="Content Placeholder 2">
            <a:extLst>
              <a:ext uri="{FF2B5EF4-FFF2-40B4-BE49-F238E27FC236}">
                <a16:creationId xmlns:a16="http://schemas.microsoft.com/office/drawing/2014/main" id="{609A0668-0042-1745-B415-C14F96CBF12D}"/>
              </a:ext>
            </a:extLst>
          </p:cNvPr>
          <p:cNvSpPr>
            <a:spLocks noGrp="1"/>
          </p:cNvSpPr>
          <p:nvPr>
            <p:ph sz="half" idx="1"/>
          </p:nvPr>
        </p:nvSpPr>
        <p:spPr>
          <a:xfrm>
            <a:off x="478615" y="1587008"/>
            <a:ext cx="5204374" cy="4664158"/>
          </a:xfrm>
        </p:spPr>
        <p:txBody>
          <a:bodyPr/>
          <a:lstStyle>
            <a:lvl5pPr marL="1781175" indent="-341313">
              <a:buFont typeface="System Font Regular"/>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2FC77D74-2233-DE48-B039-CF6D7DE89E7C}"/>
              </a:ext>
            </a:extLst>
          </p:cNvPr>
          <p:cNvSpPr>
            <a:spLocks noGrp="1"/>
          </p:cNvSpPr>
          <p:nvPr>
            <p:ph sz="half" idx="2"/>
          </p:nvPr>
        </p:nvSpPr>
        <p:spPr>
          <a:xfrm>
            <a:off x="6480875" y="1587008"/>
            <a:ext cx="5204374" cy="4664158"/>
          </a:xfrm>
        </p:spPr>
        <p:txBody>
          <a:bodyPr/>
          <a:lstStyle>
            <a:lvl5pPr marL="1781175" indent="-341313">
              <a:buFont typeface="System Font Regular"/>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491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Col) block headings">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52792" y="266881"/>
            <a:ext cx="11343343" cy="518222"/>
          </a:xfrm>
          <a:prstGeom prst="rect">
            <a:avLst/>
          </a:prstGeom>
        </p:spPr>
        <p:txBody>
          <a:bodyPr>
            <a:noAutofit/>
          </a:bodyPr>
          <a:lstStyle>
            <a:lvl1pPr>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2" name="Text Placeholder 2">
            <a:extLst>
              <a:ext uri="{FF2B5EF4-FFF2-40B4-BE49-F238E27FC236}">
                <a16:creationId xmlns:a16="http://schemas.microsoft.com/office/drawing/2014/main" id="{85080694-0ABE-7147-8C2E-6264F99E5F68}"/>
              </a:ext>
            </a:extLst>
          </p:cNvPr>
          <p:cNvSpPr>
            <a:spLocks noGrp="1"/>
          </p:cNvSpPr>
          <p:nvPr>
            <p:ph type="body" idx="15"/>
          </p:nvPr>
        </p:nvSpPr>
        <p:spPr>
          <a:xfrm>
            <a:off x="478614" y="1529537"/>
            <a:ext cx="5232511" cy="399723"/>
          </a:xfrm>
          <a:solidFill>
            <a:schemeClr val="accent3"/>
          </a:solidFill>
        </p:spPr>
        <p:txBody>
          <a:bodyPr anchor="ctr">
            <a:normAutofit/>
          </a:bodyPr>
          <a:lstStyle>
            <a:lvl1pPr marL="0" indent="0" algn="ctr">
              <a:spcBef>
                <a:spcPts val="0"/>
              </a:spcBef>
              <a:buNone/>
              <a:defRPr sz="22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7BB41577-F619-F74B-946A-2D27FA48866D}"/>
              </a:ext>
            </a:extLst>
          </p:cNvPr>
          <p:cNvSpPr>
            <a:spLocks noGrp="1"/>
          </p:cNvSpPr>
          <p:nvPr>
            <p:ph type="body" sz="quarter" idx="16"/>
          </p:nvPr>
        </p:nvSpPr>
        <p:spPr>
          <a:xfrm>
            <a:off x="6273656" y="1529538"/>
            <a:ext cx="5411593" cy="399722"/>
          </a:xfrm>
          <a:solidFill>
            <a:schemeClr val="accent4">
              <a:lumMod val="75000"/>
            </a:schemeClr>
          </a:solidFill>
        </p:spPr>
        <p:txBody>
          <a:bodyPr anchor="ctr">
            <a:normAutofit/>
          </a:bodyPr>
          <a:lstStyle>
            <a:lvl1pPr marL="0" indent="0" algn="ctr">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3">
            <a:extLst>
              <a:ext uri="{FF2B5EF4-FFF2-40B4-BE49-F238E27FC236}">
                <a16:creationId xmlns:a16="http://schemas.microsoft.com/office/drawing/2014/main" id="{47266A24-D9D5-1C46-9A60-A21671E19293}"/>
              </a:ext>
            </a:extLst>
          </p:cNvPr>
          <p:cNvSpPr>
            <a:spLocks noGrp="1"/>
          </p:cNvSpPr>
          <p:nvPr>
            <p:ph sz="half" idx="2"/>
          </p:nvPr>
        </p:nvSpPr>
        <p:spPr>
          <a:xfrm>
            <a:off x="478614" y="2226691"/>
            <a:ext cx="5232511" cy="4024474"/>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2FDA3BD9-1A62-ED40-B5BC-87D621B5B59A}"/>
              </a:ext>
            </a:extLst>
          </p:cNvPr>
          <p:cNvSpPr>
            <a:spLocks noGrp="1"/>
          </p:cNvSpPr>
          <p:nvPr>
            <p:ph sz="half" idx="17"/>
          </p:nvPr>
        </p:nvSpPr>
        <p:spPr>
          <a:xfrm>
            <a:off x="6273656" y="2226690"/>
            <a:ext cx="5411593" cy="4024475"/>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9996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imag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5421F-D91E-524C-BD13-D88B6E38223A}"/>
              </a:ext>
            </a:extLst>
          </p:cNvPr>
          <p:cNvPicPr>
            <a:picLocks noChangeAspect="1"/>
          </p:cNvPicPr>
          <p:nvPr userDrawn="1"/>
        </p:nvPicPr>
        <p:blipFill>
          <a:blip r:embed="rId2">
            <a:extLst>
              <a:ext uri="{28A0092B-C50C-407E-A947-70E740481C1C}">
                <a14:useLocalDpi xmlns:a14="http://schemas.microsoft.com/office/drawing/2010/main" val="0"/>
              </a:ext>
            </a:extLst>
          </a:blip>
          <a:srcRect t="2" b="2"/>
          <a:stretch/>
        </p:blipFill>
        <p:spPr>
          <a:xfrm>
            <a:off x="5852160" y="-135950"/>
            <a:ext cx="6689861" cy="6680009"/>
          </a:xfrm>
          <a:prstGeom prst="ellipse">
            <a:avLst/>
          </a:prstGeom>
          <a:ln>
            <a:noFill/>
          </a:ln>
        </p:spPr>
      </p:pic>
      <p:sp>
        <p:nvSpPr>
          <p:cNvPr id="20" name="Title 2">
            <a:extLst>
              <a:ext uri="{FF2B5EF4-FFF2-40B4-BE49-F238E27FC236}">
                <a16:creationId xmlns:a16="http://schemas.microsoft.com/office/drawing/2014/main" id="{F15236DC-4932-9148-87B8-D5A368304277}"/>
              </a:ext>
            </a:extLst>
          </p:cNvPr>
          <p:cNvSpPr>
            <a:spLocks noGrp="1"/>
          </p:cNvSpPr>
          <p:nvPr>
            <p:ph type="title"/>
          </p:nvPr>
        </p:nvSpPr>
        <p:spPr>
          <a:xfrm>
            <a:off x="360743" y="266881"/>
            <a:ext cx="5745364" cy="518222"/>
          </a:xfrm>
          <a:prstGeom prst="rect">
            <a:avLst/>
          </a:prstGeom>
        </p:spPr>
        <p:txBody>
          <a:bodyPr>
            <a:noAutofit/>
          </a:bodyPr>
          <a:lstStyle>
            <a:lvl1pPr marL="0" indent="0">
              <a:defRPr sz="3600" b="1">
                <a:solidFill>
                  <a:schemeClr val="accent3">
                    <a:lumMod val="50000"/>
                  </a:schemeClr>
                </a:solidFill>
              </a:defRPr>
            </a:lvl1pPr>
          </a:lstStyle>
          <a:p>
            <a:r>
              <a:rPr lang="en-US"/>
              <a:t>Click to edit Master title style</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1" name="Text Placeholder 5">
            <a:extLst>
              <a:ext uri="{FF2B5EF4-FFF2-40B4-BE49-F238E27FC236}">
                <a16:creationId xmlns:a16="http://schemas.microsoft.com/office/drawing/2014/main" id="{320442B1-57FC-B644-A2B1-4249FA4A7A49}"/>
              </a:ext>
            </a:extLst>
          </p:cNvPr>
          <p:cNvSpPr>
            <a:spLocks noGrp="1"/>
          </p:cNvSpPr>
          <p:nvPr>
            <p:ph type="body" sz="quarter" idx="12"/>
          </p:nvPr>
        </p:nvSpPr>
        <p:spPr>
          <a:xfrm>
            <a:off x="479395" y="1581760"/>
            <a:ext cx="5126748" cy="4669406"/>
          </a:xfrm>
        </p:spPr>
        <p:txBody>
          <a:bodyPr/>
          <a:lstStyle>
            <a:lvl1pPr>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4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4434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A1829701-4F03-3846-82CA-F0B5B650BB92}"/>
              </a:ext>
            </a:extLst>
          </p:cNvPr>
          <p:cNvPicPr>
            <a:picLocks noChangeArrowheads="1"/>
          </p:cNvPicPr>
          <p:nvPr userDrawn="1"/>
        </p:nvPicPr>
        <p:blipFill>
          <a:blip r:embed="rId2">
            <a:extLst>
              <a:ext uri="{28A0092B-C50C-407E-A947-70E740481C1C}">
                <a14:useLocalDpi xmlns:a14="http://schemas.microsoft.com/office/drawing/2010/main" val="0"/>
              </a:ext>
            </a:extLst>
          </a:blip>
          <a:srcRect t="64" b="64"/>
          <a:stretch/>
        </p:blipFill>
        <p:spPr bwMode="auto">
          <a:xfrm>
            <a:off x="-922200" y="1342362"/>
            <a:ext cx="7152640" cy="7051631"/>
          </a:xfrm>
          <a:prstGeom prst="ellipse">
            <a:avLst/>
          </a:prstGeom>
          <a:extLst>
            <a:ext uri="{909E8E84-426E-40DD-AFC4-6F175D3DCCD1}">
              <a14:hiddenFill xmlns:a14="http://schemas.microsoft.com/office/drawing/2010/main">
                <a:solidFill>
                  <a:srgbClr val="FFFFFF"/>
                </a:solidFill>
              </a14:hiddenFill>
            </a:ext>
          </a:extLst>
        </p:spPr>
      </p:pic>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561582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hasCustomPrompt="1"/>
          </p:nvPr>
        </p:nvSpPr>
        <p:spPr>
          <a:xfrm>
            <a:off x="357809" y="266881"/>
            <a:ext cx="5737412" cy="518222"/>
          </a:xfrm>
          <a:prstGeom prst="rect">
            <a:avLst/>
          </a:prstGeom>
        </p:spPr>
        <p:txBody>
          <a:bodyPr>
            <a:noAutofit/>
          </a:bodyPr>
          <a:lstStyle>
            <a:lvl1pPr>
              <a:defRPr sz="3600" b="1">
                <a:solidFill>
                  <a:schemeClr val="accent3">
                    <a:lumMod val="50000"/>
                  </a:schemeClr>
                </a:solidFill>
              </a:defRPr>
            </a:lvl1pPr>
          </a:lstStyle>
          <a:p>
            <a:r>
              <a:rPr lang="en-US" dirty="0"/>
              <a:t>Click to edit Master Title style</a:t>
            </a: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lumMod val="85000"/>
                    <a:alpha val="55000"/>
                  </a:schemeClr>
                </a:gs>
                <a:gs pos="58000">
                  <a:schemeClr val="bg1"/>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5" name="Text Placeholder 5">
            <a:extLst>
              <a:ext uri="{FF2B5EF4-FFF2-40B4-BE49-F238E27FC236}">
                <a16:creationId xmlns:a16="http://schemas.microsoft.com/office/drawing/2014/main" id="{82A21352-F182-4F46-87ED-7BA7D58E3103}"/>
              </a:ext>
            </a:extLst>
          </p:cNvPr>
          <p:cNvSpPr>
            <a:spLocks noGrp="1"/>
          </p:cNvSpPr>
          <p:nvPr>
            <p:ph type="body" sz="quarter" idx="12"/>
          </p:nvPr>
        </p:nvSpPr>
        <p:spPr>
          <a:xfrm>
            <a:off x="6455228" y="1581760"/>
            <a:ext cx="5241407" cy="4669406"/>
          </a:xfrm>
        </p:spPr>
        <p:txBody>
          <a:bodyPr/>
          <a:lstStyle>
            <a:lvl1pPr>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4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81CF6980-783E-4462-A62B-06F7E185A42C}"/>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6" name="TextBox 15">
            <a:extLst>
              <a:ext uri="{FF2B5EF4-FFF2-40B4-BE49-F238E27FC236}">
                <a16:creationId xmlns:a16="http://schemas.microsoft.com/office/drawing/2014/main" id="{1ABE63E8-40E9-42A1-83B6-24760A654123}"/>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2709136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ditable Image and Content">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561582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hasCustomPrompt="1"/>
          </p:nvPr>
        </p:nvSpPr>
        <p:spPr>
          <a:xfrm>
            <a:off x="357809" y="266881"/>
            <a:ext cx="5737412" cy="518222"/>
          </a:xfrm>
          <a:prstGeom prst="rect">
            <a:avLst/>
          </a:prstGeom>
        </p:spPr>
        <p:txBody>
          <a:bodyPr>
            <a:noAutofit/>
          </a:bodyPr>
          <a:lstStyle>
            <a:lvl1pPr>
              <a:defRPr sz="3600" b="1">
                <a:solidFill>
                  <a:schemeClr val="accent3">
                    <a:lumMod val="50000"/>
                  </a:schemeClr>
                </a:solidFill>
              </a:defRPr>
            </a:lvl1pPr>
          </a:lstStyle>
          <a:p>
            <a:r>
              <a:rPr lang="en-US" dirty="0"/>
              <a:t>Click to edit Master Title style</a:t>
            </a: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4" name="Rectangle 23">
            <a:extLst>
              <a:ext uri="{FF2B5EF4-FFF2-40B4-BE49-F238E27FC236}">
                <a16:creationId xmlns:a16="http://schemas.microsoft.com/office/drawing/2014/main" id="{DF7A8E96-B7F6-3244-8D31-70E291941CDB}"/>
              </a:ext>
            </a:extLst>
          </p:cNvPr>
          <p:cNvSpPr/>
          <p:nvPr userDrawn="1"/>
        </p:nvSpPr>
        <p:spPr>
          <a:xfrm>
            <a:off x="0" y="-17179"/>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lumMod val="85000"/>
                    <a:alpha val="55000"/>
                  </a:schemeClr>
                </a:gs>
                <a:gs pos="58000">
                  <a:schemeClr val="bg1"/>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5" name="Text Placeholder 5">
            <a:extLst>
              <a:ext uri="{FF2B5EF4-FFF2-40B4-BE49-F238E27FC236}">
                <a16:creationId xmlns:a16="http://schemas.microsoft.com/office/drawing/2014/main" id="{82A21352-F182-4F46-87ED-7BA7D58E3103}"/>
              </a:ext>
            </a:extLst>
          </p:cNvPr>
          <p:cNvSpPr>
            <a:spLocks noGrp="1"/>
          </p:cNvSpPr>
          <p:nvPr>
            <p:ph type="body" sz="quarter" idx="12"/>
          </p:nvPr>
        </p:nvSpPr>
        <p:spPr>
          <a:xfrm>
            <a:off x="6455228" y="1581760"/>
            <a:ext cx="5241407" cy="4669406"/>
          </a:xfrm>
        </p:spPr>
        <p:txBody>
          <a:bodyPr/>
          <a:lstStyle>
            <a:lvl1pPr>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4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81CF6980-783E-4462-A62B-06F7E185A42C}"/>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6" name="TextBox 15">
            <a:extLst>
              <a:ext uri="{FF2B5EF4-FFF2-40B4-BE49-F238E27FC236}">
                <a16:creationId xmlns:a16="http://schemas.microsoft.com/office/drawing/2014/main" id="{1ABE63E8-40E9-42A1-83B6-24760A654123}"/>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
        <p:nvSpPr>
          <p:cNvPr id="12" name="Text Placeholder 3"/>
          <p:cNvSpPr>
            <a:spLocks noGrp="1"/>
          </p:cNvSpPr>
          <p:nvPr>
            <p:ph type="body" sz="quarter" idx="15" hasCustomPrompt="1"/>
          </p:nvPr>
        </p:nvSpPr>
        <p:spPr>
          <a:xfrm>
            <a:off x="0" y="6500018"/>
            <a:ext cx="11438140" cy="305605"/>
          </a:xfrm>
          <a:blipFill>
            <a:blip r:embed="rId3"/>
            <a:stretch>
              <a:fillRect/>
            </a:stretch>
          </a:blipFill>
        </p:spPr>
        <p:txBody>
          <a:bodyPr/>
          <a:lstStyle>
            <a:lvl2pPr marL="368300" indent="0">
              <a:buFont typeface="Arial" panose="020B0604020202020204" pitchFamily="34" charset="0"/>
              <a:buNone/>
              <a:defRPr baseline="0"/>
            </a:lvl2pPr>
          </a:lstStyle>
          <a:p>
            <a:pPr lvl="1"/>
            <a:r>
              <a:rPr lang="en-US" dirty="0"/>
              <a:t>   </a:t>
            </a:r>
          </a:p>
        </p:txBody>
      </p:sp>
      <p:sp>
        <p:nvSpPr>
          <p:cNvPr id="17" name="Text Placeholder 8"/>
          <p:cNvSpPr>
            <a:spLocks noGrp="1"/>
          </p:cNvSpPr>
          <p:nvPr>
            <p:ph type="body" sz="quarter" idx="16" hasCustomPrompt="1"/>
          </p:nvPr>
        </p:nvSpPr>
        <p:spPr>
          <a:xfrm>
            <a:off x="2348080" y="6627582"/>
            <a:ext cx="472496" cy="171670"/>
          </a:xfrm>
        </p:spPr>
        <p:txBody>
          <a:bodyPr>
            <a:normAutofit/>
          </a:bodyPr>
          <a:lstStyle>
            <a:lvl1pPr marL="0" indent="0">
              <a:buNone/>
              <a:defRPr sz="800" baseline="0">
                <a:solidFill>
                  <a:schemeClr val="bg1"/>
                </a:solidFill>
              </a:defRPr>
            </a:lvl1pPr>
          </a:lstStyle>
          <a:p>
            <a:pPr lvl="0"/>
            <a:r>
              <a:rPr lang="en-US" dirty="0"/>
              <a:t>Slide &lt;#&gt;</a:t>
            </a:r>
          </a:p>
        </p:txBody>
      </p:sp>
      <p:sp>
        <p:nvSpPr>
          <p:cNvPr id="18" name="Picture Placeholder 17"/>
          <p:cNvSpPr>
            <a:spLocks noGrp="1"/>
          </p:cNvSpPr>
          <p:nvPr>
            <p:ph type="pic" sz="quarter" idx="14"/>
          </p:nvPr>
        </p:nvSpPr>
        <p:spPr>
          <a:xfrm>
            <a:off x="-837398" y="1284612"/>
            <a:ext cx="7066748" cy="5573389"/>
          </a:xfrm>
          <a:custGeom>
            <a:avLst/>
            <a:gdLst>
              <a:gd name="connsiteX0" fmla="*/ 3538141 w 7066748"/>
              <a:gd name="connsiteY0" fmla="*/ 0 h 5573389"/>
              <a:gd name="connsiteX1" fmla="*/ 7058015 w 7066748"/>
              <a:gd name="connsiteY1" fmla="*/ 3165322 h 5573389"/>
              <a:gd name="connsiteX2" fmla="*/ 7066748 w 7066748"/>
              <a:gd name="connsiteY2" fmla="*/ 3279769 h 5573389"/>
              <a:gd name="connsiteX3" fmla="*/ 7066748 w 7066748"/>
              <a:gd name="connsiteY3" fmla="*/ 3771864 h 5573389"/>
              <a:gd name="connsiteX4" fmla="*/ 7058015 w 7066748"/>
              <a:gd name="connsiteY4" fmla="*/ 3886310 h 5573389"/>
              <a:gd name="connsiteX5" fmla="*/ 6472023 w 7066748"/>
              <a:gd name="connsiteY5" fmla="*/ 5497133 h 5573389"/>
              <a:gd name="connsiteX6" fmla="*/ 6414801 w 7066748"/>
              <a:gd name="connsiteY6" fmla="*/ 5573389 h 5573389"/>
              <a:gd name="connsiteX7" fmla="*/ 661482 w 7066748"/>
              <a:gd name="connsiteY7" fmla="*/ 5573389 h 5573389"/>
              <a:gd name="connsiteX8" fmla="*/ 604259 w 7066748"/>
              <a:gd name="connsiteY8" fmla="*/ 5497133 h 5573389"/>
              <a:gd name="connsiteX9" fmla="*/ 0 w 7066748"/>
              <a:gd name="connsiteY9" fmla="*/ 3525816 h 5573389"/>
              <a:gd name="connsiteX10" fmla="*/ 3538141 w 7066748"/>
              <a:gd name="connsiteY10" fmla="*/ 0 h 557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6748" h="5573389">
                <a:moveTo>
                  <a:pt x="3538141" y="0"/>
                </a:moveTo>
                <a:cubicBezTo>
                  <a:pt x="5370073" y="0"/>
                  <a:pt x="6876827" y="1387408"/>
                  <a:pt x="7058015" y="3165322"/>
                </a:cubicBezTo>
                <a:lnTo>
                  <a:pt x="7066748" y="3279769"/>
                </a:lnTo>
                <a:lnTo>
                  <a:pt x="7066748" y="3771864"/>
                </a:lnTo>
                <a:lnTo>
                  <a:pt x="7058015" y="3886310"/>
                </a:lnTo>
                <a:cubicBezTo>
                  <a:pt x="6997619" y="4478948"/>
                  <a:pt x="6789938" y="5028197"/>
                  <a:pt x="6472023" y="5497133"/>
                </a:cubicBezTo>
                <a:lnTo>
                  <a:pt x="6414801" y="5573389"/>
                </a:lnTo>
                <a:lnTo>
                  <a:pt x="661482" y="5573389"/>
                </a:lnTo>
                <a:lnTo>
                  <a:pt x="604259" y="5497133"/>
                </a:lnTo>
                <a:cubicBezTo>
                  <a:pt x="222761" y="4934409"/>
                  <a:pt x="0" y="4256037"/>
                  <a:pt x="0" y="3525816"/>
                </a:cubicBezTo>
                <a:cubicBezTo>
                  <a:pt x="0" y="1578562"/>
                  <a:pt x="1584080" y="0"/>
                  <a:pt x="3538141"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372603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table/graphic with imag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9AF8331-B1C6-2144-9C9B-0CFB29A79893}"/>
              </a:ext>
            </a:extLst>
          </p:cNvPr>
          <p:cNvSpPr/>
          <p:nvPr userDrawn="1"/>
        </p:nvSpPr>
        <p:spPr>
          <a:xfrm>
            <a:off x="0" y="6114082"/>
            <a:ext cx="12187308" cy="77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269FBDA-1266-864E-908D-BF005E900E4A}"/>
              </a:ext>
            </a:extLst>
          </p:cNvPr>
          <p:cNvSpPr/>
          <p:nvPr userDrawn="1"/>
        </p:nvSpPr>
        <p:spPr>
          <a:xfrm>
            <a:off x="0" y="6114082"/>
            <a:ext cx="12187308" cy="77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9261884-9527-3046-BF5F-9697DBF7D08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pic>
        <p:nvPicPr>
          <p:cNvPr id="26" name="Picture 25" descr="Icon&#10;&#10;Description automatically generated">
            <a:extLst>
              <a:ext uri="{FF2B5EF4-FFF2-40B4-BE49-F238E27FC236}">
                <a16:creationId xmlns:a16="http://schemas.microsoft.com/office/drawing/2014/main" id="{C82C9DF4-4EB6-2444-961D-6694EE764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1" name="Freeform 20">
            <a:extLst>
              <a:ext uri="{FF2B5EF4-FFF2-40B4-BE49-F238E27FC236}">
                <a16:creationId xmlns:a16="http://schemas.microsoft.com/office/drawing/2014/main" id="{E1E375A1-CF91-5C44-BA0C-CACD92CF9638}"/>
              </a:ext>
            </a:extLst>
          </p:cNvPr>
          <p:cNvSpPr/>
          <p:nvPr userDrawn="1"/>
        </p:nvSpPr>
        <p:spPr>
          <a:xfrm>
            <a:off x="8757920" y="1722313"/>
            <a:ext cx="3449708" cy="4047466"/>
          </a:xfrm>
          <a:custGeom>
            <a:avLst/>
            <a:gdLst>
              <a:gd name="connsiteX0" fmla="*/ 2548832 w 4344806"/>
              <a:gd name="connsiteY0" fmla="*/ 0 h 5097664"/>
              <a:gd name="connsiteX1" fmla="*/ 4170126 w 4344806"/>
              <a:gd name="connsiteY1" fmla="*/ 582029 h 5097664"/>
              <a:gd name="connsiteX2" fmla="*/ 4344806 w 4344806"/>
              <a:gd name="connsiteY2" fmla="*/ 740790 h 5097664"/>
              <a:gd name="connsiteX3" fmla="*/ 4344806 w 4344806"/>
              <a:gd name="connsiteY3" fmla="*/ 4356874 h 5097664"/>
              <a:gd name="connsiteX4" fmla="*/ 4170126 w 4344806"/>
              <a:gd name="connsiteY4" fmla="*/ 4515635 h 5097664"/>
              <a:gd name="connsiteX5" fmla="*/ 2548832 w 4344806"/>
              <a:gd name="connsiteY5" fmla="*/ 5097664 h 5097664"/>
              <a:gd name="connsiteX6" fmla="*/ 0 w 4344806"/>
              <a:gd name="connsiteY6" fmla="*/ 2548832 h 5097664"/>
              <a:gd name="connsiteX7" fmla="*/ 2548832 w 4344806"/>
              <a:gd name="connsiteY7" fmla="*/ 0 h 50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4806" h="5097664">
                <a:moveTo>
                  <a:pt x="2548832" y="0"/>
                </a:moveTo>
                <a:cubicBezTo>
                  <a:pt x="3164692" y="0"/>
                  <a:pt x="3729537" y="218423"/>
                  <a:pt x="4170126" y="582029"/>
                </a:cubicBezTo>
                <a:lnTo>
                  <a:pt x="4344806" y="740790"/>
                </a:lnTo>
                <a:lnTo>
                  <a:pt x="4344806" y="4356874"/>
                </a:lnTo>
                <a:lnTo>
                  <a:pt x="4170126" y="4515635"/>
                </a:lnTo>
                <a:cubicBezTo>
                  <a:pt x="3729537" y="4879241"/>
                  <a:pt x="3164692" y="5097664"/>
                  <a:pt x="2548832" y="5097664"/>
                </a:cubicBezTo>
                <a:cubicBezTo>
                  <a:pt x="1141151" y="5097664"/>
                  <a:pt x="0" y="3956513"/>
                  <a:pt x="0" y="2548832"/>
                </a:cubicBezTo>
                <a:cubicBezTo>
                  <a:pt x="0" y="1141151"/>
                  <a:pt x="1141151" y="0"/>
                  <a:pt x="2548832" y="0"/>
                </a:cubicBezTo>
                <a:close/>
              </a:path>
            </a:pathLst>
          </a:cu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a:extLst>
              <a:ext uri="{FF2B5EF4-FFF2-40B4-BE49-F238E27FC236}">
                <a16:creationId xmlns:a16="http://schemas.microsoft.com/office/drawing/2014/main" id="{C3167ACC-3413-2F48-882B-D4AEA2DD79D8}"/>
              </a:ext>
            </a:extLst>
          </p:cNvPr>
          <p:cNvPicPr>
            <a:picLocks noChangeAspect="1"/>
          </p:cNvPicPr>
          <p:nvPr userDrawn="1"/>
        </p:nvPicPr>
        <p:blipFill>
          <a:blip r:embed="rId3">
            <a:extLst>
              <a:ext uri="{28A0092B-C50C-407E-A947-70E740481C1C}">
                <a14:useLocalDpi xmlns:a14="http://schemas.microsoft.com/office/drawing/2010/main" val="0"/>
              </a:ext>
            </a:extLst>
          </a:blip>
          <a:srcRect t="68" b="68"/>
          <a:stretch/>
        </p:blipFill>
        <p:spPr>
          <a:xfrm>
            <a:off x="7000230" y="1757499"/>
            <a:ext cx="4115584" cy="3994268"/>
          </a:xfrm>
          <a:prstGeom prst="ellipse">
            <a:avLst/>
          </a:prstGeom>
        </p:spPr>
      </p:pic>
      <p:sp>
        <p:nvSpPr>
          <p:cNvPr id="28" name="Text Placeholder 7">
            <a:extLst>
              <a:ext uri="{FF2B5EF4-FFF2-40B4-BE49-F238E27FC236}">
                <a16:creationId xmlns:a16="http://schemas.microsoft.com/office/drawing/2014/main" id="{4D0E8B36-58D1-A945-88F8-5713C0244F79}"/>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9" name="Title 2">
            <a:extLst>
              <a:ext uri="{FF2B5EF4-FFF2-40B4-BE49-F238E27FC236}">
                <a16:creationId xmlns:a16="http://schemas.microsoft.com/office/drawing/2014/main" id="{52EE4942-E017-F547-8AEF-0FE112083206}"/>
              </a:ext>
            </a:extLst>
          </p:cNvPr>
          <p:cNvSpPr>
            <a:spLocks noGrp="1"/>
          </p:cNvSpPr>
          <p:nvPr>
            <p:ph type="title" hasCustomPrompt="1"/>
          </p:nvPr>
        </p:nvSpPr>
        <p:spPr>
          <a:xfrm>
            <a:off x="365760" y="266881"/>
            <a:ext cx="11319489" cy="518222"/>
          </a:xfrm>
          <a:prstGeom prst="rect">
            <a:avLst/>
          </a:prstGeom>
        </p:spPr>
        <p:txBody>
          <a:bodyPr>
            <a:noAutofit/>
          </a:bodyPr>
          <a:lstStyle>
            <a:lvl1pPr>
              <a:defRPr sz="3600" b="1">
                <a:solidFill>
                  <a:schemeClr val="accent3">
                    <a:lumMod val="50000"/>
                  </a:schemeClr>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E2C8A816-3CCF-694A-9F6E-AB257BC290F7}"/>
              </a:ext>
            </a:extLst>
          </p:cNvPr>
          <p:cNvSpPr>
            <a:spLocks noGrp="1"/>
          </p:cNvSpPr>
          <p:nvPr>
            <p:ph sz="half" idx="2"/>
          </p:nvPr>
        </p:nvSpPr>
        <p:spPr>
          <a:xfrm>
            <a:off x="478615" y="1593244"/>
            <a:ext cx="6167992" cy="4657922"/>
          </a:xfrm>
        </p:spPr>
        <p:txBody>
          <a:bodyPr/>
          <a:lstStyle>
            <a:lvl1pPr>
              <a:defRPr sz="1800"/>
            </a:lvl1pPr>
            <a:lvl2pPr>
              <a:defRPr sz="1600"/>
            </a:lvl2pPr>
            <a:lvl3pPr>
              <a:defRPr sz="1400"/>
            </a:lvl3pPr>
            <a:lvl4pPr>
              <a:defRPr sz="1400"/>
            </a:lvl4pPr>
            <a:lvl5pPr marL="1781175" indent="-341313">
              <a:buFont typeface="System Font Regular"/>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F74FD7EC-7B8E-45E8-996A-3CCA667BAB93}"/>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20" name="TextBox 19">
            <a:extLst>
              <a:ext uri="{FF2B5EF4-FFF2-40B4-BE49-F238E27FC236}">
                <a16:creationId xmlns:a16="http://schemas.microsoft.com/office/drawing/2014/main" id="{858300D2-7E23-40C6-AB36-5128089E7B8C}"/>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3830836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content with heading banner">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27C8BA7-22EC-E34F-B5FD-B600145E2E7F}"/>
              </a:ext>
            </a:extLst>
          </p:cNvPr>
          <p:cNvSpPr>
            <a:spLocks noGrp="1"/>
          </p:cNvSpPr>
          <p:nvPr>
            <p:ph sz="half" idx="1"/>
          </p:nvPr>
        </p:nvSpPr>
        <p:spPr>
          <a:xfrm>
            <a:off x="478614" y="1138347"/>
            <a:ext cx="11235547" cy="5112819"/>
          </a:xfrm>
        </p:spPr>
        <p:txBody>
          <a:bodyPr/>
          <a:lstStyle>
            <a:lvl5pPr marL="1781175" indent="-341313">
              <a:buFont typeface="System Font Regular"/>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5507C75C-450B-D245-A83E-C33EE316982C}"/>
              </a:ext>
            </a:extLst>
          </p:cNvPr>
          <p:cNvPicPr>
            <a:picLocks/>
          </p:cNvPicPr>
          <p:nvPr userDrawn="1"/>
        </p:nvPicPr>
        <p:blipFill>
          <a:blip r:embed="rId2">
            <a:extLst>
              <a:ext uri="{28A0092B-C50C-407E-A947-70E740481C1C}">
                <a14:useLocalDpi xmlns:a14="http://schemas.microsoft.com/office/drawing/2010/main" val="0"/>
              </a:ext>
            </a:extLst>
          </a:blip>
          <a:srcRect t="89" b="89"/>
          <a:stretch/>
        </p:blipFill>
        <p:spPr>
          <a:xfrm>
            <a:off x="8575040" y="-11333"/>
            <a:ext cx="3632588" cy="920913"/>
          </a:xfrm>
          <a:prstGeom prst="rect">
            <a:avLst/>
          </a:prstGeom>
          <a:noFill/>
        </p:spPr>
      </p:pic>
      <p:sp>
        <p:nvSpPr>
          <p:cNvPr id="13" name="Rectangle 12">
            <a:extLst>
              <a:ext uri="{FF2B5EF4-FFF2-40B4-BE49-F238E27FC236}">
                <a16:creationId xmlns:a16="http://schemas.microsoft.com/office/drawing/2014/main" id="{983142A3-08DA-0E49-9B9F-FF6DD1C30D89}"/>
              </a:ext>
            </a:extLst>
          </p:cNvPr>
          <p:cNvSpPr/>
          <p:nvPr userDrawn="1"/>
        </p:nvSpPr>
        <p:spPr>
          <a:xfrm>
            <a:off x="-15498" y="-11333"/>
            <a:ext cx="11792970" cy="925370"/>
          </a:xfrm>
          <a:prstGeom prst="rect">
            <a:avLst/>
          </a:prstGeom>
          <a:gradFill>
            <a:gsLst>
              <a:gs pos="24000">
                <a:schemeClr val="accent4">
                  <a:lumMod val="75000"/>
                </a:schemeClr>
              </a:gs>
              <a:gs pos="11000">
                <a:schemeClr val="bg1">
                  <a:alpha val="0"/>
                  <a:lumMod val="9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AF8331-B1C6-2144-9C9B-0CFB29A79893}"/>
              </a:ext>
            </a:extLst>
          </p:cNvPr>
          <p:cNvSpPr/>
          <p:nvPr userDrawn="1"/>
        </p:nvSpPr>
        <p:spPr>
          <a:xfrm>
            <a:off x="0" y="6114082"/>
            <a:ext cx="12187308" cy="77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269FBDA-1266-864E-908D-BF005E900E4A}"/>
              </a:ext>
            </a:extLst>
          </p:cNvPr>
          <p:cNvSpPr/>
          <p:nvPr userDrawn="1"/>
        </p:nvSpPr>
        <p:spPr>
          <a:xfrm>
            <a:off x="0" y="6114082"/>
            <a:ext cx="12187308" cy="77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9261884-9527-3046-BF5F-9697DBF7D08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pic>
        <p:nvPicPr>
          <p:cNvPr id="26" name="Picture 25" descr="Icon&#10;&#10;Description automatically generated">
            <a:extLst>
              <a:ext uri="{FF2B5EF4-FFF2-40B4-BE49-F238E27FC236}">
                <a16:creationId xmlns:a16="http://schemas.microsoft.com/office/drawing/2014/main" id="{C82C9DF4-4EB6-2444-961D-6694EE7645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cxnSp>
        <p:nvCxnSpPr>
          <p:cNvPr id="15" name="Straight Connector 14">
            <a:extLst>
              <a:ext uri="{FF2B5EF4-FFF2-40B4-BE49-F238E27FC236}">
                <a16:creationId xmlns:a16="http://schemas.microsoft.com/office/drawing/2014/main" id="{10ADFD64-4CF4-2145-9B73-EA77FEA6FD00}"/>
              </a:ext>
            </a:extLst>
          </p:cNvPr>
          <p:cNvCxnSpPr>
            <a:cxnSpLocks/>
          </p:cNvCxnSpPr>
          <p:nvPr userDrawn="1"/>
        </p:nvCxnSpPr>
        <p:spPr>
          <a:xfrm flipH="1">
            <a:off x="-15496" y="914037"/>
            <a:ext cx="12223124" cy="0"/>
          </a:xfrm>
          <a:prstGeom prst="line">
            <a:avLst/>
          </a:prstGeom>
          <a:ln w="19050">
            <a:solidFill>
              <a:schemeClr val="tx2"/>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A482BC28-5F13-FA40-A6E5-E74A9C7D3B0E}"/>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bg1"/>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33144131-EE90-49CC-AF4E-4CC0148661C3}"/>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21" name="TextBox 20">
            <a:extLst>
              <a:ext uri="{FF2B5EF4-FFF2-40B4-BE49-F238E27FC236}">
                <a16:creationId xmlns:a16="http://schemas.microsoft.com/office/drawing/2014/main" id="{2C86535C-E5CE-49ED-8AF4-FB7C00885860}"/>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281929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BD5F70-F727-B54F-9B83-F782835E2D1C}"/>
              </a:ext>
            </a:extLst>
          </p:cNvPr>
          <p:cNvGrpSpPr/>
          <p:nvPr/>
        </p:nvGrpSpPr>
        <p:grpSpPr>
          <a:xfrm rot="10800000">
            <a:off x="9415306" y="0"/>
            <a:ext cx="2776694" cy="6858000"/>
            <a:chOff x="5479508" y="0"/>
            <a:chExt cx="2619463" cy="6858000"/>
          </a:xfrm>
          <a:solidFill>
            <a:schemeClr val="accent5"/>
          </a:solidFill>
        </p:grpSpPr>
        <p:sp>
          <p:nvSpPr>
            <p:cNvPr id="9" name="Right Triangle 8">
              <a:extLst>
                <a:ext uri="{FF2B5EF4-FFF2-40B4-BE49-F238E27FC236}">
                  <a16:creationId xmlns:a16="http://schemas.microsoft.com/office/drawing/2014/main" id="{A9859D1E-DCF4-8848-991A-0BD0614FE6B1}"/>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47B3E0-69EA-3F4D-A534-0B7F011C65F2}"/>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6EF05F9-6E23-8B46-B868-98072B3674A3}"/>
              </a:ext>
            </a:extLst>
          </p:cNvPr>
          <p:cNvSpPr>
            <a:spLocks noGrp="1"/>
          </p:cNvSpPr>
          <p:nvPr>
            <p:ph type="title"/>
          </p:nvPr>
        </p:nvSpPr>
        <p:spPr>
          <a:xfrm>
            <a:off x="351692" y="365126"/>
            <a:ext cx="11475218" cy="99140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B7964B4-8C33-054C-A1C5-4BFC2134E8DC}"/>
              </a:ext>
            </a:extLst>
          </p:cNvPr>
          <p:cNvSpPr>
            <a:spLocks noGrp="1"/>
          </p:cNvSpPr>
          <p:nvPr>
            <p:ph sz="half" idx="1"/>
          </p:nvPr>
        </p:nvSpPr>
        <p:spPr>
          <a:xfrm>
            <a:off x="351692" y="1446963"/>
            <a:ext cx="5668108" cy="4441372"/>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5918DB2-DE87-0647-8F9A-B67CC51CF854}"/>
              </a:ext>
            </a:extLst>
          </p:cNvPr>
          <p:cNvSpPr>
            <a:spLocks noGrp="1"/>
          </p:cNvSpPr>
          <p:nvPr>
            <p:ph sz="half" idx="2"/>
          </p:nvPr>
        </p:nvSpPr>
        <p:spPr>
          <a:xfrm>
            <a:off x="6172200" y="1446963"/>
            <a:ext cx="5654710" cy="4441372"/>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7E2C8ABD-73DA-954E-BB30-B9BDFB21E814}"/>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12" name="Picture 11" descr="A close up of a logo&#10;&#10;Description automatically generated">
            <a:extLst>
              <a:ext uri="{FF2B5EF4-FFF2-40B4-BE49-F238E27FC236}">
                <a16:creationId xmlns:a16="http://schemas.microsoft.com/office/drawing/2014/main" id="{CF4BAB62-4DD4-A443-90C0-BC656FBA6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spTree>
    <p:extLst>
      <p:ext uri="{BB962C8B-B14F-4D97-AF65-F5344CB8AC3E}">
        <p14:creationId xmlns:p14="http://schemas.microsoft.com/office/powerpoint/2010/main" val="320317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with heading 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E1C98C-20EC-644F-8E92-E085A5781FE3}"/>
              </a:ext>
            </a:extLst>
          </p:cNvPr>
          <p:cNvPicPr>
            <a:picLocks/>
          </p:cNvPicPr>
          <p:nvPr userDrawn="1"/>
        </p:nvPicPr>
        <p:blipFill>
          <a:blip r:embed="rId2">
            <a:extLst>
              <a:ext uri="{28A0092B-C50C-407E-A947-70E740481C1C}">
                <a14:useLocalDpi xmlns:a14="http://schemas.microsoft.com/office/drawing/2010/main" val="0"/>
              </a:ext>
            </a:extLst>
          </a:blip>
          <a:srcRect t="89" b="89"/>
          <a:stretch/>
        </p:blipFill>
        <p:spPr>
          <a:xfrm>
            <a:off x="8575040" y="-11333"/>
            <a:ext cx="3632588" cy="920913"/>
          </a:xfrm>
          <a:prstGeom prst="rect">
            <a:avLst/>
          </a:prstGeom>
          <a:noFill/>
        </p:spPr>
      </p:pic>
      <p:sp>
        <p:nvSpPr>
          <p:cNvPr id="17" name="Rectangle 16">
            <a:extLst>
              <a:ext uri="{FF2B5EF4-FFF2-40B4-BE49-F238E27FC236}">
                <a16:creationId xmlns:a16="http://schemas.microsoft.com/office/drawing/2014/main" id="{FBFF2A07-B284-A64D-B878-8A049946C2F6}"/>
              </a:ext>
            </a:extLst>
          </p:cNvPr>
          <p:cNvSpPr/>
          <p:nvPr userDrawn="1"/>
        </p:nvSpPr>
        <p:spPr>
          <a:xfrm>
            <a:off x="-15498" y="-11333"/>
            <a:ext cx="11792970" cy="925370"/>
          </a:xfrm>
          <a:prstGeom prst="rect">
            <a:avLst/>
          </a:prstGeom>
          <a:gradFill>
            <a:gsLst>
              <a:gs pos="24000">
                <a:schemeClr val="accent4">
                  <a:lumMod val="75000"/>
                </a:schemeClr>
              </a:gs>
              <a:gs pos="11000">
                <a:schemeClr val="bg1">
                  <a:alpha val="0"/>
                  <a:lumMod val="9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C64137F-F167-5D49-BEB2-1D238DAC1FF9}"/>
              </a:ext>
            </a:extLst>
          </p:cNvPr>
          <p:cNvSpPr/>
          <p:nvPr userDrawn="1"/>
        </p:nvSpPr>
        <p:spPr>
          <a:xfrm>
            <a:off x="7925300" y="1299384"/>
            <a:ext cx="4262008" cy="5000519"/>
          </a:xfrm>
          <a:custGeom>
            <a:avLst/>
            <a:gdLst>
              <a:gd name="connsiteX0" fmla="*/ 2548832 w 4344806"/>
              <a:gd name="connsiteY0" fmla="*/ 0 h 5097664"/>
              <a:gd name="connsiteX1" fmla="*/ 4170126 w 4344806"/>
              <a:gd name="connsiteY1" fmla="*/ 582029 h 5097664"/>
              <a:gd name="connsiteX2" fmla="*/ 4344806 w 4344806"/>
              <a:gd name="connsiteY2" fmla="*/ 740790 h 5097664"/>
              <a:gd name="connsiteX3" fmla="*/ 4344806 w 4344806"/>
              <a:gd name="connsiteY3" fmla="*/ 4356874 h 5097664"/>
              <a:gd name="connsiteX4" fmla="*/ 4170126 w 4344806"/>
              <a:gd name="connsiteY4" fmla="*/ 4515635 h 5097664"/>
              <a:gd name="connsiteX5" fmla="*/ 2548832 w 4344806"/>
              <a:gd name="connsiteY5" fmla="*/ 5097664 h 5097664"/>
              <a:gd name="connsiteX6" fmla="*/ 0 w 4344806"/>
              <a:gd name="connsiteY6" fmla="*/ 2548832 h 5097664"/>
              <a:gd name="connsiteX7" fmla="*/ 2548832 w 4344806"/>
              <a:gd name="connsiteY7" fmla="*/ 0 h 50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4806" h="5097664">
                <a:moveTo>
                  <a:pt x="2548832" y="0"/>
                </a:moveTo>
                <a:cubicBezTo>
                  <a:pt x="3164692" y="0"/>
                  <a:pt x="3729537" y="218423"/>
                  <a:pt x="4170126" y="582029"/>
                </a:cubicBezTo>
                <a:lnTo>
                  <a:pt x="4344806" y="740790"/>
                </a:lnTo>
                <a:lnTo>
                  <a:pt x="4344806" y="4356874"/>
                </a:lnTo>
                <a:lnTo>
                  <a:pt x="4170126" y="4515635"/>
                </a:lnTo>
                <a:cubicBezTo>
                  <a:pt x="3729537" y="4879241"/>
                  <a:pt x="3164692" y="5097664"/>
                  <a:pt x="2548832" y="5097664"/>
                </a:cubicBezTo>
                <a:cubicBezTo>
                  <a:pt x="1141151" y="5097664"/>
                  <a:pt x="0" y="3956513"/>
                  <a:pt x="0" y="2548832"/>
                </a:cubicBezTo>
                <a:cubicBezTo>
                  <a:pt x="0" y="1141151"/>
                  <a:pt x="1141151" y="0"/>
                  <a:pt x="2548832" y="0"/>
                </a:cubicBezTo>
                <a:close/>
              </a:path>
            </a:pathLst>
          </a:custGeom>
          <a:solidFill>
            <a:schemeClr val="accent4">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ACE68B2-B14E-6F4B-9C35-AEF6ADD09B22}"/>
              </a:ext>
            </a:extLst>
          </p:cNvPr>
          <p:cNvPicPr>
            <a:picLocks noChangeAspect="1"/>
          </p:cNvPicPr>
          <p:nvPr userDrawn="1"/>
        </p:nvPicPr>
        <p:blipFill>
          <a:blip r:embed="rId3">
            <a:extLst>
              <a:ext uri="{28A0092B-C50C-407E-A947-70E740481C1C}">
                <a14:useLocalDpi xmlns:a14="http://schemas.microsoft.com/office/drawing/2010/main" val="0"/>
              </a:ext>
            </a:extLst>
          </a:blip>
          <a:srcRect t="10" b="10"/>
          <a:stretch/>
        </p:blipFill>
        <p:spPr>
          <a:xfrm>
            <a:off x="6095221" y="1244130"/>
            <a:ext cx="5209331" cy="5055774"/>
          </a:xfrm>
          <a:prstGeom prst="ellipse">
            <a:avLst/>
          </a:prstGeom>
        </p:spPr>
      </p:pic>
      <p:cxnSp>
        <p:nvCxnSpPr>
          <p:cNvPr id="24" name="Straight Connector 23">
            <a:extLst>
              <a:ext uri="{FF2B5EF4-FFF2-40B4-BE49-F238E27FC236}">
                <a16:creationId xmlns:a16="http://schemas.microsoft.com/office/drawing/2014/main" id="{F9261884-9527-3046-BF5F-9697DBF7D08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pic>
        <p:nvPicPr>
          <p:cNvPr id="26" name="Picture 25" descr="Icon&#10;&#10;Description automatically generated">
            <a:extLst>
              <a:ext uri="{FF2B5EF4-FFF2-40B4-BE49-F238E27FC236}">
                <a16:creationId xmlns:a16="http://schemas.microsoft.com/office/drawing/2014/main" id="{C82C9DF4-4EB6-2444-961D-6694EE7645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cxnSp>
        <p:nvCxnSpPr>
          <p:cNvPr id="15" name="Straight Connector 14">
            <a:extLst>
              <a:ext uri="{FF2B5EF4-FFF2-40B4-BE49-F238E27FC236}">
                <a16:creationId xmlns:a16="http://schemas.microsoft.com/office/drawing/2014/main" id="{10ADFD64-4CF4-2145-9B73-EA77FEA6FD00}"/>
              </a:ext>
            </a:extLst>
          </p:cNvPr>
          <p:cNvCxnSpPr>
            <a:cxnSpLocks/>
          </p:cNvCxnSpPr>
          <p:nvPr userDrawn="1"/>
        </p:nvCxnSpPr>
        <p:spPr>
          <a:xfrm flipH="1">
            <a:off x="-15496" y="914037"/>
            <a:ext cx="12223124" cy="0"/>
          </a:xfrm>
          <a:prstGeom prst="line">
            <a:avLst/>
          </a:prstGeom>
          <a:ln w="19050">
            <a:solidFill>
              <a:schemeClr val="tx2"/>
            </a:solidFill>
          </a:ln>
        </p:spPr>
        <p:style>
          <a:lnRef idx="1">
            <a:schemeClr val="accent3"/>
          </a:lnRef>
          <a:fillRef idx="0">
            <a:schemeClr val="accent3"/>
          </a:fillRef>
          <a:effectRef idx="0">
            <a:schemeClr val="accent3"/>
          </a:effectRef>
          <a:fontRef idx="minor">
            <a:schemeClr val="tx1"/>
          </a:fontRef>
        </p:style>
      </p:cxnSp>
      <p:sp>
        <p:nvSpPr>
          <p:cNvPr id="25" name="Text Placeholder 5">
            <a:extLst>
              <a:ext uri="{FF2B5EF4-FFF2-40B4-BE49-F238E27FC236}">
                <a16:creationId xmlns:a16="http://schemas.microsoft.com/office/drawing/2014/main" id="{1BF8D5A5-8E3F-2D4F-8869-D3E76AD1A074}"/>
              </a:ext>
            </a:extLst>
          </p:cNvPr>
          <p:cNvSpPr>
            <a:spLocks noGrp="1"/>
          </p:cNvSpPr>
          <p:nvPr>
            <p:ph type="body" sz="quarter" idx="12"/>
          </p:nvPr>
        </p:nvSpPr>
        <p:spPr>
          <a:xfrm>
            <a:off x="479395" y="1584239"/>
            <a:ext cx="5402273" cy="4666928"/>
          </a:xfrm>
        </p:spPr>
        <p:txBody>
          <a:bodyPr/>
          <a:lstStyle>
            <a:lvl1pPr>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4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2">
            <a:extLst>
              <a:ext uri="{FF2B5EF4-FFF2-40B4-BE49-F238E27FC236}">
                <a16:creationId xmlns:a16="http://schemas.microsoft.com/office/drawing/2014/main" id="{173F7513-3AEA-E344-B065-F7CB6C22DF5A}"/>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59929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and image with heading banner">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4C64137F-F167-5D49-BEB2-1D238DAC1FF9}"/>
              </a:ext>
            </a:extLst>
          </p:cNvPr>
          <p:cNvSpPr/>
          <p:nvPr userDrawn="1"/>
        </p:nvSpPr>
        <p:spPr>
          <a:xfrm>
            <a:off x="7925300" y="1299384"/>
            <a:ext cx="4262008" cy="5000519"/>
          </a:xfrm>
          <a:custGeom>
            <a:avLst/>
            <a:gdLst>
              <a:gd name="connsiteX0" fmla="*/ 2548832 w 4344806"/>
              <a:gd name="connsiteY0" fmla="*/ 0 h 5097664"/>
              <a:gd name="connsiteX1" fmla="*/ 4170126 w 4344806"/>
              <a:gd name="connsiteY1" fmla="*/ 582029 h 5097664"/>
              <a:gd name="connsiteX2" fmla="*/ 4344806 w 4344806"/>
              <a:gd name="connsiteY2" fmla="*/ 740790 h 5097664"/>
              <a:gd name="connsiteX3" fmla="*/ 4344806 w 4344806"/>
              <a:gd name="connsiteY3" fmla="*/ 4356874 h 5097664"/>
              <a:gd name="connsiteX4" fmla="*/ 4170126 w 4344806"/>
              <a:gd name="connsiteY4" fmla="*/ 4515635 h 5097664"/>
              <a:gd name="connsiteX5" fmla="*/ 2548832 w 4344806"/>
              <a:gd name="connsiteY5" fmla="*/ 5097664 h 5097664"/>
              <a:gd name="connsiteX6" fmla="*/ 0 w 4344806"/>
              <a:gd name="connsiteY6" fmla="*/ 2548832 h 5097664"/>
              <a:gd name="connsiteX7" fmla="*/ 2548832 w 4344806"/>
              <a:gd name="connsiteY7" fmla="*/ 0 h 50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4806" h="5097664">
                <a:moveTo>
                  <a:pt x="2548832" y="0"/>
                </a:moveTo>
                <a:cubicBezTo>
                  <a:pt x="3164692" y="0"/>
                  <a:pt x="3729537" y="218423"/>
                  <a:pt x="4170126" y="582029"/>
                </a:cubicBezTo>
                <a:lnTo>
                  <a:pt x="4344806" y="740790"/>
                </a:lnTo>
                <a:lnTo>
                  <a:pt x="4344806" y="4356874"/>
                </a:lnTo>
                <a:lnTo>
                  <a:pt x="4170126" y="4515635"/>
                </a:lnTo>
                <a:cubicBezTo>
                  <a:pt x="3729537" y="4879241"/>
                  <a:pt x="3164692" y="5097664"/>
                  <a:pt x="2548832" y="5097664"/>
                </a:cubicBezTo>
                <a:cubicBezTo>
                  <a:pt x="1141151" y="5097664"/>
                  <a:pt x="0" y="3956513"/>
                  <a:pt x="0" y="2548832"/>
                </a:cubicBezTo>
                <a:cubicBezTo>
                  <a:pt x="0" y="1141151"/>
                  <a:pt x="1141151" y="0"/>
                  <a:pt x="2548832" y="0"/>
                </a:cubicBezTo>
                <a:close/>
              </a:path>
            </a:pathLst>
          </a:custGeom>
          <a:solidFill>
            <a:schemeClr val="accent4">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ACE68B2-B14E-6F4B-9C35-AEF6ADD09B22}"/>
              </a:ext>
            </a:extLst>
          </p:cNvPr>
          <p:cNvPicPr>
            <a:picLocks noChangeAspect="1"/>
          </p:cNvPicPr>
          <p:nvPr userDrawn="1"/>
        </p:nvPicPr>
        <p:blipFill>
          <a:blip r:embed="rId2">
            <a:extLst>
              <a:ext uri="{28A0092B-C50C-407E-A947-70E740481C1C}">
                <a14:useLocalDpi xmlns:a14="http://schemas.microsoft.com/office/drawing/2010/main" val="0"/>
              </a:ext>
            </a:extLst>
          </a:blip>
          <a:srcRect t="10" b="10"/>
          <a:stretch/>
        </p:blipFill>
        <p:spPr>
          <a:xfrm>
            <a:off x="6095221" y="1244130"/>
            <a:ext cx="5209331" cy="5055774"/>
          </a:xfrm>
          <a:prstGeom prst="ellipse">
            <a:avLst/>
          </a:prstGeom>
        </p:spPr>
      </p:pic>
      <p:cxnSp>
        <p:nvCxnSpPr>
          <p:cNvPr id="24" name="Straight Connector 23">
            <a:extLst>
              <a:ext uri="{FF2B5EF4-FFF2-40B4-BE49-F238E27FC236}">
                <a16:creationId xmlns:a16="http://schemas.microsoft.com/office/drawing/2014/main" id="{F9261884-9527-3046-BF5F-9697DBF7D08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pic>
        <p:nvPicPr>
          <p:cNvPr id="26" name="Picture 25" descr="Icon&#10;&#10;Description automatically generated">
            <a:extLst>
              <a:ext uri="{FF2B5EF4-FFF2-40B4-BE49-F238E27FC236}">
                <a16:creationId xmlns:a16="http://schemas.microsoft.com/office/drawing/2014/main" id="{C82C9DF4-4EB6-2444-961D-6694EE7645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5" name="Text Placeholder 5">
            <a:extLst>
              <a:ext uri="{FF2B5EF4-FFF2-40B4-BE49-F238E27FC236}">
                <a16:creationId xmlns:a16="http://schemas.microsoft.com/office/drawing/2014/main" id="{1BF8D5A5-8E3F-2D4F-8869-D3E76AD1A074}"/>
              </a:ext>
            </a:extLst>
          </p:cNvPr>
          <p:cNvSpPr>
            <a:spLocks noGrp="1"/>
          </p:cNvSpPr>
          <p:nvPr>
            <p:ph type="body" sz="quarter" idx="12"/>
          </p:nvPr>
        </p:nvSpPr>
        <p:spPr>
          <a:xfrm>
            <a:off x="479395" y="1584239"/>
            <a:ext cx="5402273" cy="4666928"/>
          </a:xfrm>
        </p:spPr>
        <p:txBody>
          <a:bodyPr/>
          <a:lstStyle>
            <a:lvl1pPr>
              <a:defRPr sz="1800">
                <a:solidFill>
                  <a:schemeClr val="accent4">
                    <a:lumMod val="75000"/>
                  </a:schemeClr>
                </a:solidFill>
              </a:defRPr>
            </a:lvl1pPr>
            <a:lvl2pPr>
              <a:buClr>
                <a:schemeClr val="accent4">
                  <a:lumMod val="75000"/>
                </a:schemeClr>
              </a:buClr>
              <a:defRPr sz="1600">
                <a:solidFill>
                  <a:schemeClr val="accent4">
                    <a:lumMod val="75000"/>
                  </a:schemeClr>
                </a:solidFill>
              </a:defRPr>
            </a:lvl2pPr>
            <a:lvl3pPr>
              <a:defRPr sz="1400">
                <a:solidFill>
                  <a:schemeClr val="accent4">
                    <a:lumMod val="75000"/>
                  </a:schemeClr>
                </a:solidFill>
              </a:defRPr>
            </a:lvl3pPr>
            <a:lvl4pPr>
              <a:defRPr sz="1400">
                <a:solidFill>
                  <a:schemeClr val="accent4">
                    <a:lumMod val="75000"/>
                  </a:schemeClr>
                </a:solidFill>
              </a:defRPr>
            </a:lvl4pPr>
            <a:lvl5pPr marL="1781175" indent="-341313">
              <a:buFont typeface="System Font Regular"/>
              <a:buChar char="-"/>
              <a:defRPr sz="1400">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2">
            <a:extLst>
              <a:ext uri="{FF2B5EF4-FFF2-40B4-BE49-F238E27FC236}">
                <a16:creationId xmlns:a16="http://schemas.microsoft.com/office/drawing/2014/main" id="{173F7513-3AEA-E344-B065-F7CB6C22DF5A}"/>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572224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B5E4-1FEC-BF49-AB1C-A1BF342F982C}"/>
              </a:ext>
            </a:extLst>
          </p:cNvPr>
          <p:cNvPicPr>
            <a:picLocks noChangeAspect="1"/>
          </p:cNvPicPr>
          <p:nvPr userDrawn="1"/>
        </p:nvPicPr>
        <p:blipFill>
          <a:blip r:embed="rId2">
            <a:extLst>
              <a:ext uri="{28A0092B-C50C-407E-A947-70E740481C1C}">
                <a14:useLocalDpi xmlns:a14="http://schemas.microsoft.com/office/drawing/2010/main" val="0"/>
              </a:ext>
            </a:extLst>
          </a:blip>
          <a:srcRect t="29" b="29"/>
          <a:stretch/>
        </p:blipFill>
        <p:spPr>
          <a:xfrm>
            <a:off x="1338" y="-17179"/>
            <a:ext cx="12199806" cy="6883130"/>
          </a:xfrm>
          <a:prstGeom prst="rect">
            <a:avLst/>
          </a:prstGeom>
          <a:ln>
            <a:noFill/>
          </a:ln>
          <a:effectLst/>
        </p:spPr>
      </p:pic>
      <p:sp>
        <p:nvSpPr>
          <p:cNvPr id="15" name="Rectangle 14">
            <a:extLst>
              <a:ext uri="{FF2B5EF4-FFF2-40B4-BE49-F238E27FC236}">
                <a16:creationId xmlns:a16="http://schemas.microsoft.com/office/drawing/2014/main" id="{2C375881-A7F7-AC4F-8BA7-63793A9EB63A}"/>
              </a:ext>
            </a:extLst>
          </p:cNvPr>
          <p:cNvSpPr/>
          <p:nvPr userDrawn="1"/>
        </p:nvSpPr>
        <p:spPr>
          <a:xfrm>
            <a:off x="-9144" y="77492"/>
            <a:ext cx="12210288" cy="6859982"/>
          </a:xfrm>
          <a:prstGeom prst="rect">
            <a:avLst/>
          </a:prstGeom>
          <a:gradFill flip="none" rotWithShape="1">
            <a:gsLst>
              <a:gs pos="0">
                <a:schemeClr val="accent5">
                  <a:lumMod val="10000"/>
                  <a:alpha val="76652"/>
                </a:schemeClr>
              </a:gs>
              <a:gs pos="58000">
                <a:schemeClr val="accent4">
                  <a:lumMod val="50000"/>
                  <a:alpha val="89000"/>
                </a:schemeClr>
              </a:gs>
            </a:gsLst>
            <a:lin ang="2700000" scaled="1"/>
            <a:tileRect/>
          </a:gradFill>
          <a:ln>
            <a:noFill/>
          </a:ln>
          <a:effectLst/>
        </p:spPr>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defTabSz="958850" eaLnBrk="0" fontAlgn="base" hangingPunct="0">
              <a:lnSpc>
                <a:spcPct val="90000"/>
              </a:lnSpc>
              <a:spcAft>
                <a:spcPts val="600"/>
              </a:spcAft>
              <a:buClr>
                <a:schemeClr val="accent4">
                  <a:lumMod val="75000"/>
                </a:schemeClr>
              </a:buClr>
              <a:buSzPct val="100000"/>
              <a:tabLst>
                <a:tab pos="457200" algn="l"/>
                <a:tab pos="914400" algn="l"/>
                <a:tab pos="1371600" algn="l"/>
                <a:tab pos="1828800" algn="l"/>
              </a:tabLst>
            </a:pPr>
            <a:endParaRPr lang="en-US" sz="900" b="1" dirty="0">
              <a:solidFill>
                <a:srgbClr val="000000"/>
              </a:solidFill>
              <a:latin typeface="Arial Narrow" panose="020B0606020202030204" pitchFamily="34" charset="0"/>
            </a:endParaRPr>
          </a:p>
        </p:txBody>
      </p:sp>
      <p:sp>
        <p:nvSpPr>
          <p:cNvPr id="4" name="Text Placeholder 3"/>
          <p:cNvSpPr>
            <a:spLocks noGrp="1"/>
          </p:cNvSpPr>
          <p:nvPr>
            <p:ph type="body" sz="quarter" idx="17"/>
          </p:nvPr>
        </p:nvSpPr>
        <p:spPr>
          <a:xfrm>
            <a:off x="477838" y="1114425"/>
            <a:ext cx="11218862" cy="5136741"/>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buClr>
                <a:schemeClr val="bg1"/>
              </a:buClr>
              <a:defRPr>
                <a:solidFill>
                  <a:schemeClr val="bg1"/>
                </a:solidFill>
              </a:defRPr>
            </a:lvl4pPr>
            <a:lvl5pPr marL="1781175" indent="-341313">
              <a:buClr>
                <a:schemeClr val="bg1"/>
              </a:buClr>
              <a:buFont typeface="System Font Regular"/>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cxnSp>
        <p:nvCxnSpPr>
          <p:cNvPr id="102" name="Straight Connector 101">
            <a:extLst>
              <a:ext uri="{FF2B5EF4-FFF2-40B4-BE49-F238E27FC236}">
                <a16:creationId xmlns:a16="http://schemas.microsoft.com/office/drawing/2014/main" id="{3A528FA9-8540-6B46-9389-EF5AAA34DB17}"/>
              </a:ext>
            </a:extLst>
          </p:cNvPr>
          <p:cNvCxnSpPr>
            <a:cxnSpLocks/>
          </p:cNvCxnSpPr>
          <p:nvPr userDrawn="1"/>
        </p:nvCxnSpPr>
        <p:spPr>
          <a:xfrm>
            <a:off x="0" y="6500018"/>
            <a:ext cx="11422251" cy="7991"/>
          </a:xfrm>
          <a:prstGeom prst="line">
            <a:avLst/>
          </a:prstGeom>
          <a:ln>
            <a:gradFill>
              <a:gsLst>
                <a:gs pos="0">
                  <a:schemeClr val="bg1">
                    <a:alpha val="0"/>
                  </a:schemeClr>
                </a:gs>
                <a:gs pos="100000">
                  <a:schemeClr val="accent4">
                    <a:lumMod val="20000"/>
                    <a:lumOff val="8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2" name="Title 2">
            <a:extLst>
              <a:ext uri="{FF2B5EF4-FFF2-40B4-BE49-F238E27FC236}">
                <a16:creationId xmlns:a16="http://schemas.microsoft.com/office/drawing/2014/main" id="{A797EE9A-EBB6-7340-9E9C-F457AFFA2972}"/>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bg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DF7A8E96-B7F6-3244-8D31-70E291941CDB}"/>
              </a:ext>
            </a:extLst>
          </p:cNvPr>
          <p:cNvSpPr/>
          <p:nvPr userDrawn="1"/>
        </p:nvSpPr>
        <p:spPr>
          <a:xfrm>
            <a:off x="-9144" y="-17179"/>
            <a:ext cx="12201382" cy="94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DD66A7-5553-48A8-8D6F-AE88F4C3F59E}"/>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7" name="TextBox 16">
            <a:extLst>
              <a:ext uri="{FF2B5EF4-FFF2-40B4-BE49-F238E27FC236}">
                <a16:creationId xmlns:a16="http://schemas.microsoft.com/office/drawing/2014/main" id="{4E5CE48D-7226-415B-903D-EE361A2F4AFA}"/>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3412851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table/grpahic with image background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BF9376-EB0B-43CC-99BD-A55340996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710" b="1980"/>
          <a:stretch/>
        </p:blipFill>
        <p:spPr>
          <a:xfrm>
            <a:off x="-11638" y="10887"/>
            <a:ext cx="12201380" cy="6858000"/>
          </a:xfrm>
          <a:prstGeom prst="rect">
            <a:avLst/>
          </a:prstGeom>
        </p:spPr>
      </p:pic>
      <p:sp>
        <p:nvSpPr>
          <p:cNvPr id="15" name="Rectangle 14">
            <a:extLst>
              <a:ext uri="{FF2B5EF4-FFF2-40B4-BE49-F238E27FC236}">
                <a16:creationId xmlns:a16="http://schemas.microsoft.com/office/drawing/2014/main" id="{2C375881-A7F7-AC4F-8BA7-63793A9EB63A}"/>
              </a:ext>
            </a:extLst>
          </p:cNvPr>
          <p:cNvSpPr/>
          <p:nvPr userDrawn="1"/>
        </p:nvSpPr>
        <p:spPr>
          <a:xfrm>
            <a:off x="-8433" y="77492"/>
            <a:ext cx="12208866" cy="6884754"/>
          </a:xfrm>
          <a:prstGeom prst="rect">
            <a:avLst/>
          </a:prstGeom>
          <a:gradFill flip="none" rotWithShape="1">
            <a:gsLst>
              <a:gs pos="0">
                <a:schemeClr val="accent4">
                  <a:lumMod val="50000"/>
                </a:schemeClr>
              </a:gs>
              <a:gs pos="58000">
                <a:schemeClr val="accent4">
                  <a:lumMod val="50000"/>
                  <a:alpha val="89000"/>
                </a:schemeClr>
              </a:gs>
            </a:gsLst>
            <a:lin ang="2700000" scaled="1"/>
            <a:tileRect/>
          </a:gradFill>
          <a:effectLst/>
        </p:spPr>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defTabSz="958850" eaLnBrk="0" fontAlgn="base" hangingPunct="0">
              <a:lnSpc>
                <a:spcPct val="90000"/>
              </a:lnSpc>
              <a:spcAft>
                <a:spcPts val="600"/>
              </a:spcAft>
              <a:buClr>
                <a:schemeClr val="accent4">
                  <a:lumMod val="75000"/>
                </a:schemeClr>
              </a:buClr>
              <a:buSzPct val="100000"/>
              <a:tabLst>
                <a:tab pos="457200" algn="l"/>
                <a:tab pos="914400" algn="l"/>
                <a:tab pos="1371600" algn="l"/>
                <a:tab pos="1828800" algn="l"/>
              </a:tabLst>
            </a:pPr>
            <a:endParaRPr lang="en-US" sz="900" b="1" dirty="0">
              <a:solidFill>
                <a:srgbClr val="000000"/>
              </a:solidFill>
              <a:latin typeface="Arial Narrow" panose="020B0606020202030204" pitchFamily="34" charset="0"/>
            </a:endParaRP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95" name="Title 2">
            <a:extLst>
              <a:ext uri="{FF2B5EF4-FFF2-40B4-BE49-F238E27FC236}">
                <a16:creationId xmlns:a16="http://schemas.microsoft.com/office/drawing/2014/main" id="{1740916B-4F7C-D34C-968C-FADD9A2143B4}"/>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bg1"/>
                </a:solidFill>
              </a:defRPr>
            </a:lvl1pPr>
          </a:lstStyle>
          <a:p>
            <a:r>
              <a:rPr lang="en-US" dirty="0"/>
              <a:t>Click to edit Master Title style</a:t>
            </a:r>
          </a:p>
        </p:txBody>
      </p:sp>
      <p:cxnSp>
        <p:nvCxnSpPr>
          <p:cNvPr id="102" name="Straight Connector 101">
            <a:extLst>
              <a:ext uri="{FF2B5EF4-FFF2-40B4-BE49-F238E27FC236}">
                <a16:creationId xmlns:a16="http://schemas.microsoft.com/office/drawing/2014/main" id="{3A528FA9-8540-6B46-9389-EF5AAA34DB17}"/>
              </a:ext>
            </a:extLst>
          </p:cNvPr>
          <p:cNvCxnSpPr>
            <a:cxnSpLocks/>
          </p:cNvCxnSpPr>
          <p:nvPr userDrawn="1"/>
        </p:nvCxnSpPr>
        <p:spPr>
          <a:xfrm>
            <a:off x="0" y="6500018"/>
            <a:ext cx="11422251" cy="7991"/>
          </a:xfrm>
          <a:prstGeom prst="line">
            <a:avLst/>
          </a:prstGeom>
          <a:ln>
            <a:gradFill>
              <a:gsLst>
                <a:gs pos="0">
                  <a:schemeClr val="bg1">
                    <a:alpha val="0"/>
                  </a:schemeClr>
                </a:gs>
                <a:gs pos="100000">
                  <a:schemeClr val="accent4">
                    <a:lumMod val="20000"/>
                    <a:lumOff val="8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DF7A8E96-B7F6-3244-8D31-70E291941CDB}"/>
              </a:ext>
            </a:extLst>
          </p:cNvPr>
          <p:cNvSpPr/>
          <p:nvPr userDrawn="1"/>
        </p:nvSpPr>
        <p:spPr>
          <a:xfrm>
            <a:off x="-9144" y="-17179"/>
            <a:ext cx="12201382" cy="94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D603F65-0371-4B4E-93C0-857A9583A431}"/>
              </a:ext>
            </a:extLst>
          </p:cNvPr>
          <p:cNvSpPr>
            <a:spLocks noGrp="1"/>
          </p:cNvSpPr>
          <p:nvPr>
            <p:ph sz="half" idx="1"/>
          </p:nvPr>
        </p:nvSpPr>
        <p:spPr>
          <a:xfrm>
            <a:off x="478614" y="1118496"/>
            <a:ext cx="11235547" cy="5132669"/>
          </a:xfrm>
        </p:spPr>
        <p:txBody>
          <a:bodyPr/>
          <a:lstStyle>
            <a:lvl1pPr marL="0" indent="0">
              <a:buNone/>
              <a:defRPr>
                <a:solidFill>
                  <a:schemeClr val="bg1"/>
                </a:solidFill>
              </a:defRPr>
            </a:lvl1pPr>
            <a:lvl5pPr marL="1781175" indent="-341313">
              <a:buFont typeface="System Font Regular"/>
              <a:buChar char="-"/>
              <a:defRPr/>
            </a:lvl5pPr>
          </a:lstStyle>
          <a:p>
            <a:pPr lvl="0"/>
            <a:r>
              <a:rPr lang="en-US"/>
              <a:t>Edit Master text styles</a:t>
            </a:r>
          </a:p>
        </p:txBody>
      </p:sp>
      <p:sp>
        <p:nvSpPr>
          <p:cNvPr id="17" name="Rectangle 16">
            <a:extLst>
              <a:ext uri="{FF2B5EF4-FFF2-40B4-BE49-F238E27FC236}">
                <a16:creationId xmlns:a16="http://schemas.microsoft.com/office/drawing/2014/main" id="{7889E01B-6843-413B-B0BE-79EA075D46B3}"/>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8" name="TextBox 17">
            <a:extLst>
              <a:ext uri="{FF2B5EF4-FFF2-40B4-BE49-F238E27FC236}">
                <a16:creationId xmlns:a16="http://schemas.microsoft.com/office/drawing/2014/main" id="{5AD7AE35-93A5-4247-86EF-C5DE6CE8211C}"/>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3073625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2 Col) image backgroun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CC77908-5808-7848-9AF2-F1D8C440BC27}"/>
              </a:ext>
            </a:extLst>
          </p:cNvPr>
          <p:cNvPicPr>
            <a:picLocks noChangeArrowheads="1"/>
          </p:cNvPicPr>
          <p:nvPr userDrawn="1"/>
        </p:nvPicPr>
        <p:blipFill>
          <a:blip r:embed="rId2">
            <a:extLst>
              <a:ext uri="{28A0092B-C50C-407E-A947-70E740481C1C}">
                <a14:useLocalDpi xmlns:a14="http://schemas.microsoft.com/office/drawing/2010/main" val="0"/>
              </a:ext>
            </a:extLst>
          </a:blip>
          <a:srcRect t="5" b="5"/>
          <a:stretch/>
        </p:blipFill>
        <p:spPr bwMode="auto">
          <a:xfrm>
            <a:off x="-1" y="-17181"/>
            <a:ext cx="12201381" cy="68751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C375881-A7F7-AC4F-8BA7-63793A9EB63A}"/>
              </a:ext>
            </a:extLst>
          </p:cNvPr>
          <p:cNvSpPr/>
          <p:nvPr userDrawn="1"/>
        </p:nvSpPr>
        <p:spPr>
          <a:xfrm>
            <a:off x="0" y="88905"/>
            <a:ext cx="12213022" cy="6875179"/>
          </a:xfrm>
          <a:prstGeom prst="rect">
            <a:avLst/>
          </a:prstGeom>
          <a:gradFill flip="none" rotWithShape="1">
            <a:gsLst>
              <a:gs pos="0">
                <a:schemeClr val="accent4">
                  <a:lumMod val="20000"/>
                  <a:lumOff val="80000"/>
                  <a:alpha val="85000"/>
                </a:schemeClr>
              </a:gs>
              <a:gs pos="58000">
                <a:schemeClr val="bg1">
                  <a:alpha val="83000"/>
                </a:schemeClr>
              </a:gs>
            </a:gsLst>
            <a:lin ang="16200000" scaled="1"/>
            <a:tileRect/>
          </a:gradFill>
        </p:spPr>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defTabSz="958850" eaLnBrk="0" fontAlgn="base" hangingPunct="0">
              <a:lnSpc>
                <a:spcPct val="90000"/>
              </a:lnSpc>
              <a:spcAft>
                <a:spcPts val="600"/>
              </a:spcAft>
              <a:buClr>
                <a:schemeClr val="accent4">
                  <a:lumMod val="75000"/>
                </a:schemeClr>
              </a:buClr>
              <a:buSzPct val="100000"/>
              <a:tabLst>
                <a:tab pos="457200" algn="l"/>
                <a:tab pos="914400" algn="l"/>
                <a:tab pos="1371600" algn="l"/>
                <a:tab pos="1828800" algn="l"/>
              </a:tabLst>
            </a:pPr>
            <a:endParaRPr lang="en-US" sz="900" b="1" dirty="0">
              <a:solidFill>
                <a:srgbClr val="000000"/>
              </a:solidFill>
              <a:latin typeface="Arial Narrow" panose="020B0606020202030204" pitchFamily="34" charset="0"/>
            </a:endParaRP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94" name="Text Placeholder 7">
            <a:extLst>
              <a:ext uri="{FF2B5EF4-FFF2-40B4-BE49-F238E27FC236}">
                <a16:creationId xmlns:a16="http://schemas.microsoft.com/office/drawing/2014/main" id="{F8816ABD-4C9C-C845-94FD-685A1BAD62D4}"/>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95" name="Title 2">
            <a:extLst>
              <a:ext uri="{FF2B5EF4-FFF2-40B4-BE49-F238E27FC236}">
                <a16:creationId xmlns:a16="http://schemas.microsoft.com/office/drawing/2014/main" id="{1740916B-4F7C-D34C-968C-FADD9A2143B4}"/>
              </a:ext>
            </a:extLst>
          </p:cNvPr>
          <p:cNvSpPr>
            <a:spLocks noGrp="1"/>
          </p:cNvSpPr>
          <p:nvPr>
            <p:ph type="title" hasCustomPrompt="1"/>
          </p:nvPr>
        </p:nvSpPr>
        <p:spPr>
          <a:xfrm>
            <a:off x="349858" y="266881"/>
            <a:ext cx="11335392" cy="518222"/>
          </a:xfrm>
          <a:prstGeom prst="rect">
            <a:avLst/>
          </a:prstGeom>
        </p:spPr>
        <p:txBody>
          <a:bodyPr>
            <a:noAutofit/>
          </a:bodyPr>
          <a:lstStyle>
            <a:lvl1pPr>
              <a:defRPr sz="3600" b="1">
                <a:solidFill>
                  <a:schemeClr val="accent3">
                    <a:lumMod val="50000"/>
                  </a:schemeClr>
                </a:solidFill>
              </a:defRPr>
            </a:lvl1pPr>
          </a:lstStyle>
          <a:p>
            <a:r>
              <a:rPr lang="en-US" dirty="0"/>
              <a:t>Click to edit Master Title style</a:t>
            </a:r>
          </a:p>
        </p:txBody>
      </p:sp>
      <p:cxnSp>
        <p:nvCxnSpPr>
          <p:cNvPr id="102" name="Straight Connector 101">
            <a:extLst>
              <a:ext uri="{FF2B5EF4-FFF2-40B4-BE49-F238E27FC236}">
                <a16:creationId xmlns:a16="http://schemas.microsoft.com/office/drawing/2014/main" id="{3A528FA9-8540-6B46-9389-EF5AAA34DB17}"/>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4" name="Text Placeholder 2">
            <a:extLst>
              <a:ext uri="{FF2B5EF4-FFF2-40B4-BE49-F238E27FC236}">
                <a16:creationId xmlns:a16="http://schemas.microsoft.com/office/drawing/2014/main" id="{85080694-0ABE-7147-8C2E-6264F99E5F68}"/>
              </a:ext>
            </a:extLst>
          </p:cNvPr>
          <p:cNvSpPr>
            <a:spLocks noGrp="1"/>
          </p:cNvSpPr>
          <p:nvPr>
            <p:ph type="body" idx="17"/>
          </p:nvPr>
        </p:nvSpPr>
        <p:spPr>
          <a:xfrm>
            <a:off x="478614" y="1585195"/>
            <a:ext cx="5232511" cy="399723"/>
          </a:xfrm>
          <a:solidFill>
            <a:schemeClr val="accent3"/>
          </a:solidFill>
        </p:spPr>
        <p:txBody>
          <a:bodyPr anchor="ctr">
            <a:normAutofit/>
          </a:bodyPr>
          <a:lstStyle>
            <a:lvl1pPr marL="0" indent="0" algn="ctr">
              <a:spcBef>
                <a:spcPts val="0"/>
              </a:spcBef>
              <a:buNone/>
              <a:defRPr sz="22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7BB41577-F619-F74B-946A-2D27FA48866D}"/>
              </a:ext>
            </a:extLst>
          </p:cNvPr>
          <p:cNvSpPr>
            <a:spLocks noGrp="1"/>
          </p:cNvSpPr>
          <p:nvPr>
            <p:ph type="body" sz="quarter" idx="18"/>
          </p:nvPr>
        </p:nvSpPr>
        <p:spPr>
          <a:xfrm>
            <a:off x="6266690" y="1585196"/>
            <a:ext cx="5418559" cy="399722"/>
          </a:xfrm>
          <a:solidFill>
            <a:schemeClr val="accent4">
              <a:lumMod val="75000"/>
            </a:schemeClr>
          </a:solidFill>
        </p:spPr>
        <p:txBody>
          <a:bodyPr anchor="ctr">
            <a:normAutofit/>
          </a:bodyPr>
          <a:lstStyle>
            <a:lvl1pPr marL="0" indent="0" algn="ctr">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47266A24-D9D5-1C46-9A60-A21671E19293}"/>
              </a:ext>
            </a:extLst>
          </p:cNvPr>
          <p:cNvSpPr>
            <a:spLocks noGrp="1"/>
          </p:cNvSpPr>
          <p:nvPr>
            <p:ph sz="half" idx="19"/>
          </p:nvPr>
        </p:nvSpPr>
        <p:spPr>
          <a:xfrm>
            <a:off x="478614" y="2226691"/>
            <a:ext cx="5232511" cy="4024474"/>
          </a:xfrm>
        </p:spPr>
        <p:txBody>
          <a:bodyPr/>
          <a:lstStyle>
            <a:lvl1pPr>
              <a:defRPr sz="1800"/>
            </a:lvl1pPr>
            <a:lvl2pPr>
              <a:defRPr sz="1600"/>
            </a:lvl2pPr>
            <a:lvl3pPr>
              <a:defRPr sz="1400"/>
            </a:lvl3pPr>
            <a:lvl4pPr marL="1370012" indent="-285750">
              <a:buFont typeface="System Font Regular"/>
              <a:buChar char="–"/>
              <a:defRPr sz="1400"/>
            </a:lvl4pPr>
            <a:lvl5pPr marL="1781175" indent="-341313">
              <a:buFont typeface="System Font Regular"/>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3">
            <a:extLst>
              <a:ext uri="{FF2B5EF4-FFF2-40B4-BE49-F238E27FC236}">
                <a16:creationId xmlns:a16="http://schemas.microsoft.com/office/drawing/2014/main" id="{2FDA3BD9-1A62-ED40-B5BC-87D621B5B59A}"/>
              </a:ext>
            </a:extLst>
          </p:cNvPr>
          <p:cNvSpPr>
            <a:spLocks noGrp="1"/>
          </p:cNvSpPr>
          <p:nvPr>
            <p:ph sz="half" idx="20"/>
          </p:nvPr>
        </p:nvSpPr>
        <p:spPr>
          <a:xfrm>
            <a:off x="6273656" y="2226690"/>
            <a:ext cx="5411593" cy="4024475"/>
          </a:xfrm>
        </p:spPr>
        <p:txBody>
          <a:bodyPr/>
          <a:lstStyle>
            <a:lvl1pPr>
              <a:defRPr sz="1800"/>
            </a:lvl1pPr>
            <a:lvl2pPr>
              <a:defRPr sz="1600"/>
            </a:lvl2pPr>
            <a:lvl3pPr>
              <a:defRPr sz="1400"/>
            </a:lvl3pPr>
            <a:lvl4pPr>
              <a:defRPr sz="1400"/>
            </a:lvl4pPr>
            <a:lvl5pPr marL="1781175" indent="-341313">
              <a:buFont typeface="System Font Regular"/>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Rectangle 25">
            <a:extLst>
              <a:ext uri="{FF2B5EF4-FFF2-40B4-BE49-F238E27FC236}">
                <a16:creationId xmlns:a16="http://schemas.microsoft.com/office/drawing/2014/main" id="{50FEF8F6-D637-4F48-BFBB-128EA8DC0662}"/>
              </a:ext>
            </a:extLst>
          </p:cNvPr>
          <p:cNvSpPr/>
          <p:nvPr userDrawn="1"/>
        </p:nvSpPr>
        <p:spPr>
          <a:xfrm>
            <a:off x="-9144" y="-5766"/>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A7315B-64EF-406D-861A-FEFFDA177E31}"/>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23" name="TextBox 22">
            <a:extLst>
              <a:ext uri="{FF2B5EF4-FFF2-40B4-BE49-F238E27FC236}">
                <a16:creationId xmlns:a16="http://schemas.microsoft.com/office/drawing/2014/main" id="{6342DC4F-EEB9-4D92-B7B1-C4DC040F2EB2}"/>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3705146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with circular element 1">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D9A6F1C3-2F86-E143-8C82-A9ADA53E9C3F}"/>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9144"/>
            <a:ext cx="12175606" cy="6867144"/>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a:extLst>
              <a:ext uri="{FF2B5EF4-FFF2-40B4-BE49-F238E27FC236}">
                <a16:creationId xmlns:a16="http://schemas.microsoft.com/office/drawing/2014/main" id="{86DE30A6-1575-A546-804D-DBF049C5044B}"/>
              </a:ext>
            </a:extLst>
          </p:cNvPr>
          <p:cNvSpPr/>
          <p:nvPr userDrawn="1"/>
        </p:nvSpPr>
        <p:spPr>
          <a:xfrm rot="5400000">
            <a:off x="5344989" y="10751"/>
            <a:ext cx="6613757" cy="7099029"/>
          </a:xfrm>
          <a:custGeom>
            <a:avLst/>
            <a:gdLst>
              <a:gd name="connsiteX0" fmla="*/ 0 w 6341152"/>
              <a:gd name="connsiteY0" fmla="*/ 2481310 h 6806422"/>
              <a:gd name="connsiteX1" fmla="*/ 738661 w 6341152"/>
              <a:gd name="connsiteY1" fmla="*/ 63099 h 6806422"/>
              <a:gd name="connsiteX2" fmla="*/ 783532 w 6341152"/>
              <a:gd name="connsiteY2" fmla="*/ 0 h 6806422"/>
              <a:gd name="connsiteX3" fmla="*/ 6341152 w 6341152"/>
              <a:gd name="connsiteY3" fmla="*/ 0 h 6806422"/>
              <a:gd name="connsiteX4" fmla="*/ 6341152 w 6341152"/>
              <a:gd name="connsiteY4" fmla="*/ 6307741 h 6806422"/>
              <a:gd name="connsiteX5" fmla="*/ 6200227 w 6341152"/>
              <a:gd name="connsiteY5" fmla="*/ 6379919 h 6806422"/>
              <a:gd name="connsiteX6" fmla="*/ 4325112 w 6341152"/>
              <a:gd name="connsiteY6" fmla="*/ 6806422 h 6806422"/>
              <a:gd name="connsiteX7" fmla="*/ 0 w 6341152"/>
              <a:gd name="connsiteY7" fmla="*/ 2481310 h 680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1152" h="6806422">
                <a:moveTo>
                  <a:pt x="0" y="2481310"/>
                </a:moveTo>
                <a:cubicBezTo>
                  <a:pt x="0" y="1585550"/>
                  <a:pt x="272309" y="753391"/>
                  <a:pt x="738661" y="63099"/>
                </a:cubicBezTo>
                <a:lnTo>
                  <a:pt x="783532" y="0"/>
                </a:lnTo>
                <a:lnTo>
                  <a:pt x="6341152" y="0"/>
                </a:lnTo>
                <a:lnTo>
                  <a:pt x="6341152" y="6307741"/>
                </a:lnTo>
                <a:lnTo>
                  <a:pt x="6200227" y="6379919"/>
                </a:lnTo>
                <a:cubicBezTo>
                  <a:pt x="5632976" y="6653248"/>
                  <a:pt x="4996932" y="6806422"/>
                  <a:pt x="4325112" y="6806422"/>
                </a:cubicBezTo>
                <a:cubicBezTo>
                  <a:pt x="1936419" y="6806422"/>
                  <a:pt x="0" y="4870003"/>
                  <a:pt x="0" y="2481310"/>
                </a:cubicBezTo>
                <a:close/>
              </a:path>
            </a:pathLst>
          </a:custGeom>
          <a:solidFill>
            <a:schemeClr val="accent4">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hasCustomPrompt="1"/>
          </p:nvPr>
        </p:nvSpPr>
        <p:spPr>
          <a:xfrm>
            <a:off x="347830" y="266881"/>
            <a:ext cx="11319489" cy="518222"/>
          </a:xfrm>
          <a:prstGeom prst="rect">
            <a:avLst/>
          </a:prstGeom>
        </p:spPr>
        <p:txBody>
          <a:bodyPr>
            <a:noAutofit/>
          </a:bodyPr>
          <a:lstStyle>
            <a:lvl1pPr>
              <a:defRPr sz="3600" b="1">
                <a:solidFill>
                  <a:schemeClr val="accent4"/>
                </a:solidFill>
              </a:defRPr>
            </a:lvl1pPr>
          </a:lstStyle>
          <a:p>
            <a:r>
              <a:rPr lang="en-US" dirty="0"/>
              <a:t>Click to edit Master Title style</a:t>
            </a: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11" name="Content Placeholder 2">
            <a:extLst>
              <a:ext uri="{FF2B5EF4-FFF2-40B4-BE49-F238E27FC236}">
                <a16:creationId xmlns:a16="http://schemas.microsoft.com/office/drawing/2014/main" id="{609A0668-0042-1745-B415-C14F96CBF12D}"/>
              </a:ext>
            </a:extLst>
          </p:cNvPr>
          <p:cNvSpPr>
            <a:spLocks noGrp="1"/>
          </p:cNvSpPr>
          <p:nvPr>
            <p:ph sz="half" idx="1"/>
          </p:nvPr>
        </p:nvSpPr>
        <p:spPr>
          <a:xfrm>
            <a:off x="496867" y="1597894"/>
            <a:ext cx="4572828" cy="4653272"/>
          </a:xfrm>
        </p:spPr>
        <p:txBody>
          <a:bodyPr/>
          <a:lstStyle>
            <a:lvl1pPr>
              <a:defRPr>
                <a:solidFill>
                  <a:schemeClr val="accent4"/>
                </a:solidFill>
              </a:defRPr>
            </a:lvl1pPr>
            <a:lvl2pPr>
              <a:buClr>
                <a:schemeClr val="accent4"/>
              </a:buClr>
              <a:defRPr>
                <a:solidFill>
                  <a:schemeClr val="accent4"/>
                </a:solidFill>
              </a:defRPr>
            </a:lvl2pPr>
            <a:lvl3pPr>
              <a:defRPr>
                <a:solidFill>
                  <a:schemeClr val="accent4"/>
                </a:solidFill>
              </a:defRPr>
            </a:lvl3pPr>
            <a:lvl4pPr>
              <a:defRPr>
                <a:solidFill>
                  <a:schemeClr val="accent4"/>
                </a:solidFill>
              </a:defRPr>
            </a:lvl4pPr>
            <a:lvl5pPr marL="1781175" indent="-341313">
              <a:buFont typeface="System Font Regular"/>
              <a:buChar char="-"/>
              <a:defRPr>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2FC77D74-2233-DE48-B039-CF6D7DE89E7C}"/>
              </a:ext>
            </a:extLst>
          </p:cNvPr>
          <p:cNvSpPr>
            <a:spLocks noGrp="1"/>
          </p:cNvSpPr>
          <p:nvPr>
            <p:ph sz="half" idx="2"/>
          </p:nvPr>
        </p:nvSpPr>
        <p:spPr>
          <a:xfrm>
            <a:off x="6461760" y="1597894"/>
            <a:ext cx="5200714" cy="4653272"/>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marL="1781175" indent="-341313">
              <a:buFont typeface="System Font Regular"/>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4" name="Straight Connector 33">
            <a:extLst>
              <a:ext uri="{FF2B5EF4-FFF2-40B4-BE49-F238E27FC236}">
                <a16:creationId xmlns:a16="http://schemas.microsoft.com/office/drawing/2014/main" id="{6732C519-D9C2-BE43-8541-3263E750510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50FEF8F6-D637-4F48-BFBB-128EA8DC0662}"/>
              </a:ext>
            </a:extLst>
          </p:cNvPr>
          <p:cNvSpPr/>
          <p:nvPr userDrawn="1"/>
        </p:nvSpPr>
        <p:spPr>
          <a:xfrm>
            <a:off x="-9144" y="-5766"/>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69975D-07C9-4085-B304-D505E346FB3A}"/>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21" name="TextBox 20">
            <a:extLst>
              <a:ext uri="{FF2B5EF4-FFF2-40B4-BE49-F238E27FC236}">
                <a16:creationId xmlns:a16="http://schemas.microsoft.com/office/drawing/2014/main" id="{732BBE65-C70F-4619-BFCF-9A5E037A3B2B}"/>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3084320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with circular element 2">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6A396E7B-7F96-7541-88AE-6574EA05DA5D}"/>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624" y="-9745"/>
            <a:ext cx="12186751" cy="68677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C375881-A7F7-AC4F-8BA7-63793A9EB63A}"/>
              </a:ext>
            </a:extLst>
          </p:cNvPr>
          <p:cNvSpPr/>
          <p:nvPr userDrawn="1"/>
        </p:nvSpPr>
        <p:spPr>
          <a:xfrm>
            <a:off x="2153" y="100320"/>
            <a:ext cx="12203640" cy="6878321"/>
          </a:xfrm>
          <a:prstGeom prst="rect">
            <a:avLst/>
          </a:prstGeom>
          <a:solidFill>
            <a:schemeClr val="accent4">
              <a:lumMod val="75000"/>
              <a:alpha val="89000"/>
            </a:schemeClr>
          </a:solidFill>
        </p:spPr>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defTabSz="958850" eaLnBrk="0" fontAlgn="base" hangingPunct="0">
              <a:lnSpc>
                <a:spcPct val="90000"/>
              </a:lnSpc>
              <a:spcAft>
                <a:spcPts val="600"/>
              </a:spcAft>
              <a:buClr>
                <a:schemeClr val="accent4">
                  <a:lumMod val="75000"/>
                </a:schemeClr>
              </a:buClr>
              <a:buSzPct val="100000"/>
              <a:tabLst>
                <a:tab pos="457200" algn="l"/>
                <a:tab pos="914400" algn="l"/>
                <a:tab pos="1371600" algn="l"/>
                <a:tab pos="1828800" algn="l"/>
              </a:tabLst>
            </a:pPr>
            <a:r>
              <a:rPr lang="en-US" sz="900" b="1" dirty="0">
                <a:solidFill>
                  <a:srgbClr val="000000"/>
                </a:solidFill>
                <a:latin typeface="Arial Narrow" panose="020B0606020202030204" pitchFamily="34" charset="0"/>
              </a:rPr>
              <a:t>l</a:t>
            </a:r>
          </a:p>
        </p:txBody>
      </p:sp>
      <p:sp>
        <p:nvSpPr>
          <p:cNvPr id="31" name="Freeform 30">
            <a:extLst>
              <a:ext uri="{FF2B5EF4-FFF2-40B4-BE49-F238E27FC236}">
                <a16:creationId xmlns:a16="http://schemas.microsoft.com/office/drawing/2014/main" id="{843E0600-B11C-7B4F-9CE4-90C63FB99311}"/>
              </a:ext>
            </a:extLst>
          </p:cNvPr>
          <p:cNvSpPr/>
          <p:nvPr userDrawn="1"/>
        </p:nvSpPr>
        <p:spPr>
          <a:xfrm>
            <a:off x="-11639" y="-17181"/>
            <a:ext cx="6969436" cy="6895502"/>
          </a:xfrm>
          <a:custGeom>
            <a:avLst/>
            <a:gdLst>
              <a:gd name="connsiteX0" fmla="*/ 0 w 6888168"/>
              <a:gd name="connsiteY0" fmla="*/ 0 h 6874263"/>
              <a:gd name="connsiteX1" fmla="*/ 5875724 w 6888168"/>
              <a:gd name="connsiteY1" fmla="*/ 0 h 6874263"/>
              <a:gd name="connsiteX2" fmla="*/ 5930449 w 6888168"/>
              <a:gd name="connsiteY2" fmla="*/ 69640 h 6874263"/>
              <a:gd name="connsiteX3" fmla="*/ 6888168 w 6888168"/>
              <a:gd name="connsiteY3" fmla="*/ 2953992 h 6874263"/>
              <a:gd name="connsiteX4" fmla="*/ 4951736 w 6888168"/>
              <a:gd name="connsiteY4" fmla="*/ 6817058 h 6874263"/>
              <a:gd name="connsiteX5" fmla="*/ 4871292 w 6888168"/>
              <a:gd name="connsiteY5" fmla="*/ 6874263 h 6874263"/>
              <a:gd name="connsiteX6" fmla="*/ 0 w 6888168"/>
              <a:gd name="connsiteY6" fmla="*/ 6874263 h 6874263"/>
              <a:gd name="connsiteX7" fmla="*/ 0 w 6888168"/>
              <a:gd name="connsiteY7" fmla="*/ 0 h 687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8168" h="6874263">
                <a:moveTo>
                  <a:pt x="0" y="0"/>
                </a:moveTo>
                <a:lnTo>
                  <a:pt x="5875724" y="0"/>
                </a:lnTo>
                <a:lnTo>
                  <a:pt x="5930449" y="69640"/>
                </a:lnTo>
                <a:cubicBezTo>
                  <a:pt x="6531958" y="873953"/>
                  <a:pt x="6888168" y="1872373"/>
                  <a:pt x="6888168" y="2953992"/>
                </a:cubicBezTo>
                <a:cubicBezTo>
                  <a:pt x="6888168" y="4534819"/>
                  <a:pt x="6127269" y="5937929"/>
                  <a:pt x="4951736" y="6817058"/>
                </a:cubicBezTo>
                <a:lnTo>
                  <a:pt x="4871292" y="6874263"/>
                </a:lnTo>
                <a:lnTo>
                  <a:pt x="0" y="6874263"/>
                </a:lnTo>
                <a:lnTo>
                  <a:pt x="0" y="0"/>
                </a:lnTo>
                <a:close/>
              </a:path>
            </a:pathLst>
          </a:cu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tx2"/>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hasCustomPrompt="1"/>
          </p:nvPr>
        </p:nvSpPr>
        <p:spPr>
          <a:xfrm>
            <a:off x="349858" y="266881"/>
            <a:ext cx="11335392" cy="518222"/>
          </a:xfrm>
          <a:prstGeom prst="rect">
            <a:avLst/>
          </a:prstGeom>
        </p:spPr>
        <p:txBody>
          <a:bodyPr>
            <a:noAutofit/>
          </a:bodyPr>
          <a:lstStyle>
            <a:lvl1pPr marL="0" indent="0">
              <a:defRPr sz="3600" b="1">
                <a:solidFill>
                  <a:schemeClr val="accent4"/>
                </a:solidFill>
              </a:defRPr>
            </a:lvl1pPr>
          </a:lstStyle>
          <a:p>
            <a:r>
              <a:rPr lang="en-US" dirty="0"/>
              <a:t>Click to edit Master Title style</a:t>
            </a: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11" name="Content Placeholder 2">
            <a:extLst>
              <a:ext uri="{FF2B5EF4-FFF2-40B4-BE49-F238E27FC236}">
                <a16:creationId xmlns:a16="http://schemas.microsoft.com/office/drawing/2014/main" id="{609A0668-0042-1745-B415-C14F96CBF12D}"/>
              </a:ext>
            </a:extLst>
          </p:cNvPr>
          <p:cNvSpPr>
            <a:spLocks noGrp="1"/>
          </p:cNvSpPr>
          <p:nvPr>
            <p:ph sz="half" idx="1"/>
          </p:nvPr>
        </p:nvSpPr>
        <p:spPr>
          <a:xfrm>
            <a:off x="496866" y="1597894"/>
            <a:ext cx="5679251" cy="4653272"/>
          </a:xfrm>
        </p:spPr>
        <p:txBody>
          <a:bodyPr/>
          <a:lstStyle>
            <a:lvl1pPr>
              <a:defRPr sz="1800">
                <a:solidFill>
                  <a:schemeClr val="accent4"/>
                </a:solidFill>
              </a:defRPr>
            </a:lvl1pPr>
            <a:lvl2pPr>
              <a:buClr>
                <a:schemeClr val="accent4"/>
              </a:buClr>
              <a:defRPr sz="1600">
                <a:solidFill>
                  <a:schemeClr val="accent4"/>
                </a:solidFill>
              </a:defRPr>
            </a:lvl2pPr>
            <a:lvl3pPr>
              <a:defRPr sz="1400">
                <a:solidFill>
                  <a:schemeClr val="accent4"/>
                </a:solidFill>
              </a:defRPr>
            </a:lvl3pPr>
            <a:lvl4pPr>
              <a:defRPr sz="1400">
                <a:solidFill>
                  <a:schemeClr val="accent4"/>
                </a:solidFill>
              </a:defRPr>
            </a:lvl4pPr>
            <a:lvl5pPr marL="1781175" indent="-341313">
              <a:buFont typeface="System Font Regular"/>
              <a:buChar char="-"/>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2FC77D74-2233-DE48-B039-CF6D7DE89E7C}"/>
              </a:ext>
            </a:extLst>
          </p:cNvPr>
          <p:cNvSpPr>
            <a:spLocks noGrp="1"/>
          </p:cNvSpPr>
          <p:nvPr>
            <p:ph sz="half" idx="2"/>
          </p:nvPr>
        </p:nvSpPr>
        <p:spPr>
          <a:xfrm>
            <a:off x="6976871" y="1597894"/>
            <a:ext cx="4685603" cy="4653272"/>
          </a:xfrm>
        </p:spPr>
        <p:txBody>
          <a:bodyPr/>
          <a:lstStyle>
            <a:lvl1pPr>
              <a:defRPr sz="1800">
                <a:solidFill>
                  <a:schemeClr val="bg1"/>
                </a:solidFill>
              </a:defRPr>
            </a:lvl1pPr>
            <a:lvl2pPr>
              <a:buClr>
                <a:schemeClr val="bg1"/>
              </a:buClr>
              <a:defRPr sz="1600">
                <a:solidFill>
                  <a:schemeClr val="bg1"/>
                </a:solidFill>
              </a:defRPr>
            </a:lvl2pPr>
            <a:lvl3pPr>
              <a:defRPr sz="1400">
                <a:solidFill>
                  <a:schemeClr val="bg1"/>
                </a:solidFill>
              </a:defRPr>
            </a:lvl3pPr>
            <a:lvl4pPr>
              <a:defRPr sz="1400">
                <a:solidFill>
                  <a:schemeClr val="bg1"/>
                </a:solidFill>
              </a:defRPr>
            </a:lvl4pPr>
            <a:lvl5pPr marL="1781175" indent="-341313">
              <a:buFont typeface="System Font Regular"/>
              <a:buChar cha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4" name="Straight Connector 33">
            <a:extLst>
              <a:ext uri="{FF2B5EF4-FFF2-40B4-BE49-F238E27FC236}">
                <a16:creationId xmlns:a16="http://schemas.microsoft.com/office/drawing/2014/main" id="{6732C519-D9C2-BE43-8541-3263E7505100}"/>
              </a:ext>
            </a:extLst>
          </p:cNvPr>
          <p:cNvCxnSpPr>
            <a:cxnSpLocks/>
          </p:cNvCxnSpPr>
          <p:nvPr userDrawn="1"/>
        </p:nvCxnSpPr>
        <p:spPr>
          <a:xfrm>
            <a:off x="0" y="6500018"/>
            <a:ext cx="11422251" cy="7991"/>
          </a:xfrm>
          <a:prstGeom prst="line">
            <a:avLst/>
          </a:prstGeom>
          <a:ln>
            <a:gradFill>
              <a:gsLst>
                <a:gs pos="0">
                  <a:schemeClr val="bg1">
                    <a:alpha val="9000"/>
                  </a:schemeClr>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50FEF8F6-D637-4F48-BFBB-128EA8DC0662}"/>
              </a:ext>
            </a:extLst>
          </p:cNvPr>
          <p:cNvSpPr/>
          <p:nvPr userDrawn="1"/>
        </p:nvSpPr>
        <p:spPr>
          <a:xfrm>
            <a:off x="-9144" y="-5766"/>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0AD840-92D4-4AC1-8D3A-A127B9CA1498}"/>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23" name="TextBox 22">
            <a:extLst>
              <a:ext uri="{FF2B5EF4-FFF2-40B4-BE49-F238E27FC236}">
                <a16:creationId xmlns:a16="http://schemas.microsoft.com/office/drawing/2014/main" id="{12C16B6B-6CEC-4A00-AE78-51C5EE7F38E0}"/>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1006331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with circular element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EAD0C8-77D7-3542-BB22-1235434309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3" y="-17182"/>
            <a:ext cx="12207727" cy="6875179"/>
          </a:xfrm>
          <a:prstGeom prst="rect">
            <a:avLst/>
          </a:prstGeom>
        </p:spPr>
      </p:pic>
      <p:sp>
        <p:nvSpPr>
          <p:cNvPr id="15" name="Rectangle 14">
            <a:extLst>
              <a:ext uri="{FF2B5EF4-FFF2-40B4-BE49-F238E27FC236}">
                <a16:creationId xmlns:a16="http://schemas.microsoft.com/office/drawing/2014/main" id="{2C375881-A7F7-AC4F-8BA7-63793A9EB63A}"/>
              </a:ext>
            </a:extLst>
          </p:cNvPr>
          <p:cNvSpPr/>
          <p:nvPr userDrawn="1"/>
        </p:nvSpPr>
        <p:spPr>
          <a:xfrm>
            <a:off x="0" y="-26328"/>
            <a:ext cx="12213022" cy="6875179"/>
          </a:xfrm>
          <a:prstGeom prst="rect">
            <a:avLst/>
          </a:prstGeom>
          <a:solidFill>
            <a:schemeClr val="accent4">
              <a:lumMod val="75000"/>
              <a:alpha val="89000"/>
            </a:schemeClr>
          </a:solidFill>
        </p:spPr>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defTabSz="958850" eaLnBrk="0" fontAlgn="base" hangingPunct="0">
              <a:lnSpc>
                <a:spcPct val="90000"/>
              </a:lnSpc>
              <a:spcAft>
                <a:spcPts val="600"/>
              </a:spcAft>
              <a:buClr>
                <a:schemeClr val="accent4">
                  <a:lumMod val="75000"/>
                </a:schemeClr>
              </a:buClr>
              <a:buSzPct val="100000"/>
              <a:tabLst>
                <a:tab pos="457200" algn="l"/>
                <a:tab pos="914400" algn="l"/>
                <a:tab pos="1371600" algn="l"/>
                <a:tab pos="1828800" algn="l"/>
              </a:tabLst>
            </a:pPr>
            <a:r>
              <a:rPr lang="en-US" sz="900" b="1" dirty="0">
                <a:solidFill>
                  <a:srgbClr val="000000"/>
                </a:solidFill>
                <a:latin typeface="Arial Narrow" panose="020B0606020202030204" pitchFamily="34" charset="0"/>
              </a:rPr>
              <a:t>l</a:t>
            </a:r>
          </a:p>
        </p:txBody>
      </p:sp>
      <p:sp>
        <p:nvSpPr>
          <p:cNvPr id="18" name="Freeform 17">
            <a:extLst>
              <a:ext uri="{FF2B5EF4-FFF2-40B4-BE49-F238E27FC236}">
                <a16:creationId xmlns:a16="http://schemas.microsoft.com/office/drawing/2014/main" id="{1247C007-5387-874E-921D-60870F74232C}"/>
              </a:ext>
            </a:extLst>
          </p:cNvPr>
          <p:cNvSpPr/>
          <p:nvPr userDrawn="1"/>
        </p:nvSpPr>
        <p:spPr>
          <a:xfrm rot="5400000">
            <a:off x="5932953" y="598715"/>
            <a:ext cx="6046599" cy="6490257"/>
          </a:xfrm>
          <a:custGeom>
            <a:avLst/>
            <a:gdLst>
              <a:gd name="connsiteX0" fmla="*/ 0 w 6341152"/>
              <a:gd name="connsiteY0" fmla="*/ 2481310 h 6806422"/>
              <a:gd name="connsiteX1" fmla="*/ 738661 w 6341152"/>
              <a:gd name="connsiteY1" fmla="*/ 63099 h 6806422"/>
              <a:gd name="connsiteX2" fmla="*/ 783532 w 6341152"/>
              <a:gd name="connsiteY2" fmla="*/ 0 h 6806422"/>
              <a:gd name="connsiteX3" fmla="*/ 6341152 w 6341152"/>
              <a:gd name="connsiteY3" fmla="*/ 0 h 6806422"/>
              <a:gd name="connsiteX4" fmla="*/ 6341152 w 6341152"/>
              <a:gd name="connsiteY4" fmla="*/ 6307741 h 6806422"/>
              <a:gd name="connsiteX5" fmla="*/ 6200227 w 6341152"/>
              <a:gd name="connsiteY5" fmla="*/ 6379919 h 6806422"/>
              <a:gd name="connsiteX6" fmla="*/ 4325112 w 6341152"/>
              <a:gd name="connsiteY6" fmla="*/ 6806422 h 6806422"/>
              <a:gd name="connsiteX7" fmla="*/ 0 w 6341152"/>
              <a:gd name="connsiteY7" fmla="*/ 2481310 h 680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1152" h="6806422">
                <a:moveTo>
                  <a:pt x="0" y="2481310"/>
                </a:moveTo>
                <a:cubicBezTo>
                  <a:pt x="0" y="1585550"/>
                  <a:pt x="272309" y="753391"/>
                  <a:pt x="738661" y="63099"/>
                </a:cubicBezTo>
                <a:lnTo>
                  <a:pt x="783532" y="0"/>
                </a:lnTo>
                <a:lnTo>
                  <a:pt x="6341152" y="0"/>
                </a:lnTo>
                <a:lnTo>
                  <a:pt x="6341152" y="6307741"/>
                </a:lnTo>
                <a:lnTo>
                  <a:pt x="6200227" y="6379919"/>
                </a:lnTo>
                <a:cubicBezTo>
                  <a:pt x="5632976" y="6653248"/>
                  <a:pt x="4996932" y="6806422"/>
                  <a:pt x="4325112" y="6806422"/>
                </a:cubicBezTo>
                <a:cubicBezTo>
                  <a:pt x="1936419" y="6806422"/>
                  <a:pt x="0" y="4870003"/>
                  <a:pt x="0" y="2481310"/>
                </a:cubicBezTo>
                <a:close/>
              </a:path>
            </a:pathLst>
          </a:custGeom>
          <a:solidFill>
            <a:schemeClr val="accent3">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 Placeholder 7">
            <a:extLst>
              <a:ext uri="{FF2B5EF4-FFF2-40B4-BE49-F238E27FC236}">
                <a16:creationId xmlns:a16="http://schemas.microsoft.com/office/drawing/2014/main" id="{C5DCF068-4A8C-9D4D-BA36-E5108BAF0FE5}"/>
              </a:ext>
            </a:extLst>
          </p:cNvPr>
          <p:cNvSpPr>
            <a:spLocks noGrp="1"/>
          </p:cNvSpPr>
          <p:nvPr>
            <p:ph type="body" sz="quarter" idx="13" hasCustomPrompt="1"/>
          </p:nvPr>
        </p:nvSpPr>
        <p:spPr>
          <a:xfrm>
            <a:off x="479395" y="794678"/>
            <a:ext cx="11206636" cy="385762"/>
          </a:xfrm>
        </p:spPr>
        <p:txBody>
          <a:bodyPr anchor="ctr">
            <a:noAutofit/>
          </a:bodyPr>
          <a:lstStyle>
            <a:lvl1pPr marL="0" indent="0">
              <a:lnSpc>
                <a:spcPct val="90000"/>
              </a:lnSpc>
              <a:spcBef>
                <a:spcPts val="0"/>
              </a:spcBef>
              <a:buFont typeface="Arial" panose="020B0604020202020204" pitchFamily="34" charset="0"/>
              <a:buNone/>
              <a:defRPr sz="2000" i="1">
                <a:solidFill>
                  <a:schemeClr val="accent3">
                    <a:lumMod val="40000"/>
                    <a:lumOff val="60000"/>
                  </a:schemeClr>
                </a:solidFill>
                <a:latin typeface="+mj-lt"/>
              </a:defRPr>
            </a:lvl1pPr>
          </a:lstStyle>
          <a:p>
            <a:pPr lvl="0"/>
            <a:r>
              <a:rPr lang="en-US" dirty="0"/>
              <a:t>Click to edit Master Subtitle style </a:t>
            </a:r>
          </a:p>
        </p:txBody>
      </p:sp>
      <p:sp>
        <p:nvSpPr>
          <p:cNvPr id="20" name="Title 2">
            <a:extLst>
              <a:ext uri="{FF2B5EF4-FFF2-40B4-BE49-F238E27FC236}">
                <a16:creationId xmlns:a16="http://schemas.microsoft.com/office/drawing/2014/main" id="{F15236DC-4932-9148-87B8-D5A368304277}"/>
              </a:ext>
            </a:extLst>
          </p:cNvPr>
          <p:cNvSpPr>
            <a:spLocks noGrp="1"/>
          </p:cNvSpPr>
          <p:nvPr>
            <p:ph type="title" hasCustomPrompt="1"/>
          </p:nvPr>
        </p:nvSpPr>
        <p:spPr>
          <a:xfrm>
            <a:off x="357810" y="266881"/>
            <a:ext cx="11327440" cy="518222"/>
          </a:xfrm>
          <a:prstGeom prst="rect">
            <a:avLst/>
          </a:prstGeom>
        </p:spPr>
        <p:txBody>
          <a:bodyPr>
            <a:noAutofit/>
          </a:bodyPr>
          <a:lstStyle>
            <a:lvl1pPr>
              <a:defRPr sz="3600" b="1">
                <a:solidFill>
                  <a:schemeClr val="bg1"/>
                </a:solidFill>
              </a:defRPr>
            </a:lvl1pPr>
          </a:lstStyle>
          <a:p>
            <a:r>
              <a:rPr lang="en-US" dirty="0"/>
              <a:t>Click to edit Master Title style</a:t>
            </a:r>
          </a:p>
        </p:txBody>
      </p:sp>
      <p:pic>
        <p:nvPicPr>
          <p:cNvPr id="22" name="Picture 21" descr="Icon&#10;&#10;Description automatically generated">
            <a:extLst>
              <a:ext uri="{FF2B5EF4-FFF2-40B4-BE49-F238E27FC236}">
                <a16:creationId xmlns:a16="http://schemas.microsoft.com/office/drawing/2014/main" id="{77976FBA-17C6-AE49-B656-CB74543EF7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cxnSp>
        <p:nvCxnSpPr>
          <p:cNvPr id="25" name="Straight Connector 24">
            <a:extLst>
              <a:ext uri="{FF2B5EF4-FFF2-40B4-BE49-F238E27FC236}">
                <a16:creationId xmlns:a16="http://schemas.microsoft.com/office/drawing/2014/main" id="{D9704176-3525-7145-9ADA-3491F8BF9C93}"/>
              </a:ext>
            </a:extLst>
          </p:cNvPr>
          <p:cNvCxnSpPr>
            <a:cxnSpLocks/>
          </p:cNvCxnSpPr>
          <p:nvPr userDrawn="1"/>
        </p:nvCxnSpPr>
        <p:spPr>
          <a:xfrm>
            <a:off x="0" y="6500018"/>
            <a:ext cx="11422251" cy="7991"/>
          </a:xfrm>
          <a:prstGeom prst="line">
            <a:avLst/>
          </a:prstGeom>
          <a:ln>
            <a:gradFill>
              <a:gsLst>
                <a:gs pos="0">
                  <a:schemeClr val="bg1">
                    <a:alpha val="10000"/>
                  </a:schemeClr>
                </a:gs>
                <a:gs pos="58000">
                  <a:schemeClr val="bg1"/>
                </a:gs>
              </a:gsLst>
              <a:lin ang="10800000" scaled="0"/>
            </a:gradFill>
          </a:ln>
        </p:spPr>
        <p:style>
          <a:lnRef idx="1">
            <a:schemeClr val="accent3"/>
          </a:lnRef>
          <a:fillRef idx="0">
            <a:schemeClr val="accent3"/>
          </a:fillRef>
          <a:effectRef idx="0">
            <a:schemeClr val="accent3"/>
          </a:effectRef>
          <a:fontRef idx="minor">
            <a:schemeClr val="tx1"/>
          </a:fontRef>
        </p:style>
      </p:cxnSp>
      <p:sp>
        <p:nvSpPr>
          <p:cNvPr id="11" name="Content Placeholder 2">
            <a:extLst>
              <a:ext uri="{FF2B5EF4-FFF2-40B4-BE49-F238E27FC236}">
                <a16:creationId xmlns:a16="http://schemas.microsoft.com/office/drawing/2014/main" id="{609A0668-0042-1745-B415-C14F96CBF12D}"/>
              </a:ext>
            </a:extLst>
          </p:cNvPr>
          <p:cNvSpPr>
            <a:spLocks noGrp="1"/>
          </p:cNvSpPr>
          <p:nvPr>
            <p:ph sz="half" idx="1"/>
          </p:nvPr>
        </p:nvSpPr>
        <p:spPr>
          <a:xfrm>
            <a:off x="478614" y="1597894"/>
            <a:ext cx="5232511" cy="4653272"/>
          </a:xfrm>
        </p:spPr>
        <p:txBody>
          <a:bodyPr/>
          <a:lstStyle>
            <a:lvl1pPr>
              <a:defRPr sz="18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marL="1781175" indent="-341313">
              <a:buFont typeface="System Font Regular"/>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a:extLst>
              <a:ext uri="{FF2B5EF4-FFF2-40B4-BE49-F238E27FC236}">
                <a16:creationId xmlns:a16="http://schemas.microsoft.com/office/drawing/2014/main" id="{2FC77D74-2233-DE48-B039-CF6D7DE89E7C}"/>
              </a:ext>
            </a:extLst>
          </p:cNvPr>
          <p:cNvSpPr>
            <a:spLocks noGrp="1"/>
          </p:cNvSpPr>
          <p:nvPr>
            <p:ph sz="half" idx="2"/>
          </p:nvPr>
        </p:nvSpPr>
        <p:spPr>
          <a:xfrm>
            <a:off x="6755027" y="2511552"/>
            <a:ext cx="4907448" cy="3730467"/>
          </a:xfrm>
        </p:spPr>
        <p:txBody>
          <a:bodyPr/>
          <a:lstStyle>
            <a:lvl1pPr>
              <a:defRPr sz="18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marL="1781175" indent="-341313">
              <a:buFont typeface="System Font Regular"/>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a:extLst>
              <a:ext uri="{FF2B5EF4-FFF2-40B4-BE49-F238E27FC236}">
                <a16:creationId xmlns:a16="http://schemas.microsoft.com/office/drawing/2014/main" id="{DF7A8E96-B7F6-3244-8D31-70E291941CDB}"/>
              </a:ext>
            </a:extLst>
          </p:cNvPr>
          <p:cNvSpPr/>
          <p:nvPr userDrawn="1"/>
        </p:nvSpPr>
        <p:spPr>
          <a:xfrm>
            <a:off x="-9144" y="-17179"/>
            <a:ext cx="12201382" cy="94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505FB-1497-4125-82D0-507DCC509888}"/>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24" name="TextBox 23">
            <a:extLst>
              <a:ext uri="{FF2B5EF4-FFF2-40B4-BE49-F238E27FC236}">
                <a16:creationId xmlns:a16="http://schemas.microsoft.com/office/drawing/2014/main" id="{385741A1-586A-4003-9254-7D7844479CB7}"/>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4287488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76DF2D9-DC79-0644-B557-CC2F1B2CAF03}"/>
              </a:ext>
            </a:extLst>
          </p:cNvPr>
          <p:cNvPicPr>
            <a:picLocks noChangeAspect="1"/>
          </p:cNvPicPr>
          <p:nvPr userDrawn="1"/>
        </p:nvPicPr>
        <p:blipFill>
          <a:blip r:embed="rId2">
            <a:extLst>
              <a:ext uri="{28A0092B-C50C-407E-A947-70E740481C1C}">
                <a14:useLocalDpi xmlns:a14="http://schemas.microsoft.com/office/drawing/2010/main" val="0"/>
              </a:ext>
            </a:extLst>
          </a:blip>
          <a:srcRect t="9" b="9"/>
          <a:stretch/>
        </p:blipFill>
        <p:spPr>
          <a:xfrm>
            <a:off x="0" y="0"/>
            <a:ext cx="12200237" cy="6858000"/>
          </a:xfrm>
          <a:prstGeom prst="rect">
            <a:avLst/>
          </a:prstGeom>
        </p:spPr>
      </p:pic>
      <p:sp>
        <p:nvSpPr>
          <p:cNvPr id="11" name="Freeform 10">
            <a:extLst>
              <a:ext uri="{FF2B5EF4-FFF2-40B4-BE49-F238E27FC236}">
                <a16:creationId xmlns:a16="http://schemas.microsoft.com/office/drawing/2014/main" id="{D9816B88-5DE6-764A-8BD6-0B90B3F464D2}"/>
              </a:ext>
            </a:extLst>
          </p:cNvPr>
          <p:cNvSpPr/>
          <p:nvPr userDrawn="1"/>
        </p:nvSpPr>
        <p:spPr>
          <a:xfrm flipH="1">
            <a:off x="4972277" y="-19384"/>
            <a:ext cx="7227961" cy="6534573"/>
          </a:xfrm>
          <a:custGeom>
            <a:avLst/>
            <a:gdLst>
              <a:gd name="connsiteX0" fmla="*/ 0 w 7229900"/>
              <a:gd name="connsiteY0" fmla="*/ 0 h 6534573"/>
              <a:gd name="connsiteX1" fmla="*/ 6378957 w 7229900"/>
              <a:gd name="connsiteY1" fmla="*/ 0 h 6534573"/>
              <a:gd name="connsiteX2" fmla="*/ 6424953 w 7229900"/>
              <a:gd name="connsiteY2" fmla="*/ 58531 h 6534573"/>
              <a:gd name="connsiteX3" fmla="*/ 7229900 w 7229900"/>
              <a:gd name="connsiteY3" fmla="*/ 2482782 h 6534573"/>
              <a:gd name="connsiteX4" fmla="*/ 3178109 w 7229900"/>
              <a:gd name="connsiteY4" fmla="*/ 6534573 h 6534573"/>
              <a:gd name="connsiteX5" fmla="*/ 51550 w 7229900"/>
              <a:gd name="connsiteY5" fmla="*/ 5060097 h 6534573"/>
              <a:gd name="connsiteX6" fmla="*/ 0 w 7229900"/>
              <a:gd name="connsiteY6" fmla="*/ 4994499 h 6534573"/>
              <a:gd name="connsiteX7" fmla="*/ 0 w 7229900"/>
              <a:gd name="connsiteY7" fmla="*/ 0 h 6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9900" h="6534573">
                <a:moveTo>
                  <a:pt x="0" y="0"/>
                </a:moveTo>
                <a:lnTo>
                  <a:pt x="6378957" y="0"/>
                </a:lnTo>
                <a:lnTo>
                  <a:pt x="6424953" y="58531"/>
                </a:lnTo>
                <a:cubicBezTo>
                  <a:pt x="6930511" y="734543"/>
                  <a:pt x="7229900" y="1573699"/>
                  <a:pt x="7229900" y="2482782"/>
                </a:cubicBezTo>
                <a:cubicBezTo>
                  <a:pt x="7229900" y="4720524"/>
                  <a:pt x="5415851" y="6534573"/>
                  <a:pt x="3178109" y="6534573"/>
                </a:cubicBezTo>
                <a:cubicBezTo>
                  <a:pt x="1919379" y="6534573"/>
                  <a:pt x="794708" y="5960597"/>
                  <a:pt x="51550" y="5060097"/>
                </a:cubicBezTo>
                <a:lnTo>
                  <a:pt x="0" y="4994499"/>
                </a:lnTo>
                <a:lnTo>
                  <a:pt x="0" y="0"/>
                </a:lnTo>
                <a:close/>
              </a:path>
            </a:pathLst>
          </a:custGeom>
          <a:gradFill>
            <a:gsLst>
              <a:gs pos="10000">
                <a:schemeClr val="accent2">
                  <a:lumMod val="75000"/>
                  <a:alpha val="53000"/>
                </a:schemeClr>
              </a:gs>
              <a:gs pos="75000">
                <a:schemeClr val="tx2">
                  <a:alpha val="93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1"/>
          </a:p>
        </p:txBody>
      </p:sp>
      <p:grpSp>
        <p:nvGrpSpPr>
          <p:cNvPr id="33" name="Group 32">
            <a:extLst>
              <a:ext uri="{FF2B5EF4-FFF2-40B4-BE49-F238E27FC236}">
                <a16:creationId xmlns:a16="http://schemas.microsoft.com/office/drawing/2014/main" id="{FFC6AEC6-45F9-9B4E-AD40-7B5A6B41CE5E}"/>
              </a:ext>
            </a:extLst>
          </p:cNvPr>
          <p:cNvGrpSpPr/>
          <p:nvPr userDrawn="1"/>
        </p:nvGrpSpPr>
        <p:grpSpPr>
          <a:xfrm>
            <a:off x="5933906" y="1414786"/>
            <a:ext cx="927746" cy="1183164"/>
            <a:chOff x="6188549" y="1414786"/>
            <a:chExt cx="927746" cy="1183164"/>
          </a:xfrm>
          <a:solidFill>
            <a:schemeClr val="bg1">
              <a:alpha val="27906"/>
            </a:schemeClr>
          </a:solidFill>
        </p:grpSpPr>
        <p:sp>
          <p:nvSpPr>
            <p:cNvPr id="24" name="Oval 23">
              <a:extLst>
                <a:ext uri="{FF2B5EF4-FFF2-40B4-BE49-F238E27FC236}">
                  <a16:creationId xmlns:a16="http://schemas.microsoft.com/office/drawing/2014/main" id="{302E8353-5052-D343-A07A-F79679D5590A}"/>
                </a:ext>
              </a:extLst>
            </p:cNvPr>
            <p:cNvSpPr/>
            <p:nvPr userDrawn="1"/>
          </p:nvSpPr>
          <p:spPr>
            <a:xfrm>
              <a:off x="6188549" y="1669150"/>
              <a:ext cx="927746" cy="9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976B8C12-F77F-7E47-ADBB-FC130F9B20FF}"/>
                </a:ext>
              </a:extLst>
            </p:cNvPr>
            <p:cNvSpPr/>
            <p:nvPr userDrawn="1"/>
          </p:nvSpPr>
          <p:spPr>
            <a:xfrm>
              <a:off x="6548354" y="1414786"/>
              <a:ext cx="194790" cy="1679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a:extLst>
              <a:ext uri="{FF2B5EF4-FFF2-40B4-BE49-F238E27FC236}">
                <a16:creationId xmlns:a16="http://schemas.microsoft.com/office/drawing/2014/main" id="{59E6819F-C8FD-204E-A609-AD326AE663A4}"/>
              </a:ext>
            </a:extLst>
          </p:cNvPr>
          <p:cNvSpPr>
            <a:spLocks noGrp="1"/>
          </p:cNvSpPr>
          <p:nvPr>
            <p:ph type="title" hasCustomPrompt="1"/>
          </p:nvPr>
        </p:nvSpPr>
        <p:spPr>
          <a:xfrm>
            <a:off x="6255005" y="890681"/>
            <a:ext cx="4719184" cy="2474311"/>
          </a:xfrm>
          <a:prstGeom prst="rect">
            <a:avLst/>
          </a:prstGeom>
        </p:spPr>
        <p:txBody>
          <a:bodyPr/>
          <a:lstStyle>
            <a:lvl1pPr>
              <a:defRPr sz="4000">
                <a:solidFill>
                  <a:schemeClr val="bg1"/>
                </a:solidFill>
              </a:defRPr>
            </a:lvl1pPr>
          </a:lstStyle>
          <a:p>
            <a:r>
              <a:rPr lang="en-GB" dirty="0"/>
              <a:t>Divider Slide Title</a:t>
            </a:r>
            <a:endParaRPr lang="en-US" dirty="0"/>
          </a:p>
        </p:txBody>
      </p:sp>
      <p:pic>
        <p:nvPicPr>
          <p:cNvPr id="29" name="Picture 28" descr="Icon&#10;&#10;Description automatically generated">
            <a:extLst>
              <a:ext uri="{FF2B5EF4-FFF2-40B4-BE49-F238E27FC236}">
                <a16:creationId xmlns:a16="http://schemas.microsoft.com/office/drawing/2014/main" id="{673938B1-FBDD-DD48-BBB2-50E2EDFBE87E}"/>
              </a:ext>
            </a:extLst>
          </p:cNvPr>
          <p:cNvPicPr>
            <a:picLocks noChangeAspect="1"/>
          </p:cNvPicPr>
          <p:nvPr userDrawn="1"/>
        </p:nvPicPr>
        <p:blipFill>
          <a:blip r:embed="rId3" cstate="screen">
            <a:biLevel thresh="25000"/>
            <a:alphaModFix amt="70000"/>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13" name="Rectangle 12">
            <a:extLst>
              <a:ext uri="{FF2B5EF4-FFF2-40B4-BE49-F238E27FC236}">
                <a16:creationId xmlns:a16="http://schemas.microsoft.com/office/drawing/2014/main" id="{13B5E80A-2A5F-43A7-82B9-8DCB75DB3428}"/>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5" name="TextBox 14">
            <a:extLst>
              <a:ext uri="{FF2B5EF4-FFF2-40B4-BE49-F238E27FC236}">
                <a16:creationId xmlns:a16="http://schemas.microsoft.com/office/drawing/2014/main" id="{E915940F-D485-419E-8C3C-B651C5E4DC60}"/>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679376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65DA39-2379-2342-BCC3-AE38F09FA0FD}"/>
              </a:ext>
            </a:extLst>
          </p:cNvPr>
          <p:cNvPicPr>
            <a:picLocks noChangeArrowheads="1"/>
          </p:cNvPicPr>
          <p:nvPr userDrawn="1"/>
        </p:nvPicPr>
        <p:blipFill>
          <a:blip r:embed="rId2">
            <a:extLst>
              <a:ext uri="{28A0092B-C50C-407E-A947-70E740481C1C}">
                <a14:useLocalDpi xmlns:a14="http://schemas.microsoft.com/office/drawing/2010/main" val="0"/>
              </a:ext>
            </a:extLst>
          </a:blip>
          <a:srcRect t="9" b="9"/>
          <a:stretch/>
        </p:blipFill>
        <p:spPr bwMode="auto">
          <a:xfrm>
            <a:off x="-8239" y="-59889"/>
            <a:ext cx="12216714" cy="6917889"/>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a:extLst>
              <a:ext uri="{FF2B5EF4-FFF2-40B4-BE49-F238E27FC236}">
                <a16:creationId xmlns:a16="http://schemas.microsoft.com/office/drawing/2014/main" id="{FF4434E4-AE7A-9C45-9DE9-50D6E2AE0320}"/>
              </a:ext>
            </a:extLst>
          </p:cNvPr>
          <p:cNvSpPr/>
          <p:nvPr userDrawn="1"/>
        </p:nvSpPr>
        <p:spPr>
          <a:xfrm>
            <a:off x="-8239" y="-8238"/>
            <a:ext cx="7227961" cy="6534573"/>
          </a:xfrm>
          <a:custGeom>
            <a:avLst/>
            <a:gdLst>
              <a:gd name="connsiteX0" fmla="*/ 0 w 7229900"/>
              <a:gd name="connsiteY0" fmla="*/ 0 h 6534573"/>
              <a:gd name="connsiteX1" fmla="*/ 6378957 w 7229900"/>
              <a:gd name="connsiteY1" fmla="*/ 0 h 6534573"/>
              <a:gd name="connsiteX2" fmla="*/ 6424953 w 7229900"/>
              <a:gd name="connsiteY2" fmla="*/ 58531 h 6534573"/>
              <a:gd name="connsiteX3" fmla="*/ 7229900 w 7229900"/>
              <a:gd name="connsiteY3" fmla="*/ 2482782 h 6534573"/>
              <a:gd name="connsiteX4" fmla="*/ 3178109 w 7229900"/>
              <a:gd name="connsiteY4" fmla="*/ 6534573 h 6534573"/>
              <a:gd name="connsiteX5" fmla="*/ 51550 w 7229900"/>
              <a:gd name="connsiteY5" fmla="*/ 5060097 h 6534573"/>
              <a:gd name="connsiteX6" fmla="*/ 0 w 7229900"/>
              <a:gd name="connsiteY6" fmla="*/ 4994499 h 6534573"/>
              <a:gd name="connsiteX7" fmla="*/ 0 w 7229900"/>
              <a:gd name="connsiteY7" fmla="*/ 0 h 6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9900" h="6534573">
                <a:moveTo>
                  <a:pt x="0" y="0"/>
                </a:moveTo>
                <a:lnTo>
                  <a:pt x="6378957" y="0"/>
                </a:lnTo>
                <a:lnTo>
                  <a:pt x="6424953" y="58531"/>
                </a:lnTo>
                <a:cubicBezTo>
                  <a:pt x="6930511" y="734543"/>
                  <a:pt x="7229900" y="1573699"/>
                  <a:pt x="7229900" y="2482782"/>
                </a:cubicBezTo>
                <a:cubicBezTo>
                  <a:pt x="7229900" y="4720524"/>
                  <a:pt x="5415851" y="6534573"/>
                  <a:pt x="3178109" y="6534573"/>
                </a:cubicBezTo>
                <a:cubicBezTo>
                  <a:pt x="1919379" y="6534573"/>
                  <a:pt x="794708" y="5960597"/>
                  <a:pt x="51550" y="5060097"/>
                </a:cubicBezTo>
                <a:lnTo>
                  <a:pt x="0" y="4994499"/>
                </a:lnTo>
                <a:lnTo>
                  <a:pt x="0" y="0"/>
                </a:lnTo>
                <a:close/>
              </a:path>
            </a:pathLst>
          </a:custGeom>
          <a:gradFill flip="none" rotWithShape="1">
            <a:gsLst>
              <a:gs pos="20000">
                <a:schemeClr val="accent4">
                  <a:lumMod val="50000"/>
                  <a:alpha val="84000"/>
                </a:schemeClr>
              </a:gs>
              <a:gs pos="82000">
                <a:schemeClr val="accent4">
                  <a:lumMod val="60000"/>
                  <a:lumOff val="40000"/>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F201AB09-B67E-2049-8A9E-9658CCC66585}"/>
              </a:ext>
            </a:extLst>
          </p:cNvPr>
          <p:cNvGrpSpPr/>
          <p:nvPr userDrawn="1"/>
        </p:nvGrpSpPr>
        <p:grpSpPr>
          <a:xfrm>
            <a:off x="702149" y="1414786"/>
            <a:ext cx="927746" cy="1183164"/>
            <a:chOff x="702149" y="1414786"/>
            <a:chExt cx="927746" cy="1183164"/>
          </a:xfrm>
        </p:grpSpPr>
        <p:sp>
          <p:nvSpPr>
            <p:cNvPr id="16" name="Oval 15">
              <a:extLst>
                <a:ext uri="{FF2B5EF4-FFF2-40B4-BE49-F238E27FC236}">
                  <a16:creationId xmlns:a16="http://schemas.microsoft.com/office/drawing/2014/main" id="{5759F1C4-56F3-494C-9CE9-B1412F3ADD85}"/>
                </a:ext>
              </a:extLst>
            </p:cNvPr>
            <p:cNvSpPr/>
            <p:nvPr userDrawn="1"/>
          </p:nvSpPr>
          <p:spPr>
            <a:xfrm>
              <a:off x="702149" y="1669150"/>
              <a:ext cx="927746" cy="928800"/>
            </a:xfrm>
            <a:prstGeom prst="ellips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0520695C-552F-B549-BA4F-77017873C369}"/>
                </a:ext>
              </a:extLst>
            </p:cNvPr>
            <p:cNvSpPr/>
            <p:nvPr userDrawn="1"/>
          </p:nvSpPr>
          <p:spPr>
            <a:xfrm>
              <a:off x="1061954" y="1414786"/>
              <a:ext cx="194790" cy="167922"/>
            </a:xfrm>
            <a:prstGeom prst="triangl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Icon&#10;&#10;Description automatically generated">
            <a:extLst>
              <a:ext uri="{FF2B5EF4-FFF2-40B4-BE49-F238E27FC236}">
                <a16:creationId xmlns:a16="http://schemas.microsoft.com/office/drawing/2014/main" id="{73B917FF-84C7-364F-87E4-A5C8579464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sp>
        <p:nvSpPr>
          <p:cNvPr id="2" name="Title 1">
            <a:extLst>
              <a:ext uri="{FF2B5EF4-FFF2-40B4-BE49-F238E27FC236}">
                <a16:creationId xmlns:a16="http://schemas.microsoft.com/office/drawing/2014/main" id="{068888B6-2E55-AA45-8421-66DED27B1FC0}"/>
              </a:ext>
            </a:extLst>
          </p:cNvPr>
          <p:cNvSpPr>
            <a:spLocks noGrp="1"/>
          </p:cNvSpPr>
          <p:nvPr>
            <p:ph type="title" hasCustomPrompt="1"/>
          </p:nvPr>
        </p:nvSpPr>
        <p:spPr>
          <a:xfrm>
            <a:off x="1023248" y="890681"/>
            <a:ext cx="4719184" cy="2474311"/>
          </a:xfrm>
          <a:prstGeom prst="rect">
            <a:avLst/>
          </a:prstGeom>
        </p:spPr>
        <p:txBody>
          <a:bodyPr/>
          <a:lstStyle>
            <a:lvl1pPr>
              <a:defRPr sz="4000">
                <a:solidFill>
                  <a:schemeClr val="bg1"/>
                </a:solidFill>
              </a:defRPr>
            </a:lvl1pPr>
          </a:lstStyle>
          <a:p>
            <a:r>
              <a:rPr lang="en-GB" dirty="0"/>
              <a:t>Divider Slide Title</a:t>
            </a:r>
            <a:endParaRPr lang="en-US" dirty="0"/>
          </a:p>
        </p:txBody>
      </p:sp>
      <p:sp>
        <p:nvSpPr>
          <p:cNvPr id="12" name="Rectangle 11">
            <a:extLst>
              <a:ext uri="{FF2B5EF4-FFF2-40B4-BE49-F238E27FC236}">
                <a16:creationId xmlns:a16="http://schemas.microsoft.com/office/drawing/2014/main" id="{65DBABBF-E4F0-4D09-984E-214D116B43C6}"/>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bg1"/>
                </a:solidFill>
                <a:latin typeface="+mn-lt"/>
                <a:ea typeface="+mn-ea"/>
                <a:cs typeface="+mn-cs"/>
              </a:rPr>
              <a:t>Slide </a:t>
            </a:r>
            <a:fld id="{9A016F22-F512-492B-B396-A71865E317A6}" type="slidenum">
              <a:rPr lang="en-US" sz="800" kern="1200" smtClean="0">
                <a:solidFill>
                  <a:schemeClr val="bg1"/>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bg1"/>
              </a:solidFill>
            </a:endParaRPr>
          </a:p>
        </p:txBody>
      </p:sp>
      <p:sp>
        <p:nvSpPr>
          <p:cNvPr id="15" name="TextBox 14">
            <a:extLst>
              <a:ext uri="{FF2B5EF4-FFF2-40B4-BE49-F238E27FC236}">
                <a16:creationId xmlns:a16="http://schemas.microsoft.com/office/drawing/2014/main" id="{60A7C399-58DF-4E1E-BBE6-BF1C7E20951A}"/>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solidFill>
                  <a:schemeClr val="bg1"/>
                </a:solidFill>
              </a:rPr>
              <a:t>Smart Wires  |</a:t>
            </a:r>
          </a:p>
        </p:txBody>
      </p:sp>
    </p:spTree>
    <p:extLst>
      <p:ext uri="{BB962C8B-B14F-4D97-AF65-F5344CB8AC3E}">
        <p14:creationId xmlns:p14="http://schemas.microsoft.com/office/powerpoint/2010/main" val="1837018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 Imag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BD5F70-F727-B54F-9B83-F782835E2D1C}"/>
              </a:ext>
            </a:extLst>
          </p:cNvPr>
          <p:cNvGrpSpPr/>
          <p:nvPr/>
        </p:nvGrpSpPr>
        <p:grpSpPr>
          <a:xfrm rot="10800000">
            <a:off x="9415306" y="0"/>
            <a:ext cx="2776694" cy="6858000"/>
            <a:chOff x="5479508" y="0"/>
            <a:chExt cx="2619463" cy="6858000"/>
          </a:xfrm>
          <a:solidFill>
            <a:schemeClr val="accent5"/>
          </a:solidFill>
        </p:grpSpPr>
        <p:sp>
          <p:nvSpPr>
            <p:cNvPr id="9" name="Right Triangle 8">
              <a:extLst>
                <a:ext uri="{FF2B5EF4-FFF2-40B4-BE49-F238E27FC236}">
                  <a16:creationId xmlns:a16="http://schemas.microsoft.com/office/drawing/2014/main" id="{A9859D1E-DCF4-8848-991A-0BD0614FE6B1}"/>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47B3E0-69EA-3F4D-A534-0B7F011C65F2}"/>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6EF05F9-6E23-8B46-B868-98072B3674A3}"/>
              </a:ext>
            </a:extLst>
          </p:cNvPr>
          <p:cNvSpPr>
            <a:spLocks noGrp="1"/>
          </p:cNvSpPr>
          <p:nvPr>
            <p:ph type="title"/>
          </p:nvPr>
        </p:nvSpPr>
        <p:spPr>
          <a:xfrm>
            <a:off x="351692" y="365126"/>
            <a:ext cx="4531807" cy="1242610"/>
          </a:xfrm>
        </p:spPr>
        <p:txBody>
          <a:bodyPr anchor="t">
            <a:noAutofit/>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B7964B4-8C33-054C-A1C5-4BFC2134E8DC}"/>
              </a:ext>
            </a:extLst>
          </p:cNvPr>
          <p:cNvSpPr>
            <a:spLocks noGrp="1"/>
          </p:cNvSpPr>
          <p:nvPr>
            <p:ph sz="half" idx="1"/>
          </p:nvPr>
        </p:nvSpPr>
        <p:spPr>
          <a:xfrm>
            <a:off x="351692" y="1708221"/>
            <a:ext cx="4531807" cy="4180114"/>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7E2C8ABD-73DA-954E-BB30-B9BDFB21E814}"/>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12" name="Picture 11" descr="A close up of a logo&#10;&#10;Description automatically generated">
            <a:extLst>
              <a:ext uri="{FF2B5EF4-FFF2-40B4-BE49-F238E27FC236}">
                <a16:creationId xmlns:a16="http://schemas.microsoft.com/office/drawing/2014/main" id="{CF4BAB62-4DD4-A443-90C0-BC656FBA6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sp>
        <p:nvSpPr>
          <p:cNvPr id="6" name="Picture Placeholder 5">
            <a:extLst>
              <a:ext uri="{FF2B5EF4-FFF2-40B4-BE49-F238E27FC236}">
                <a16:creationId xmlns:a16="http://schemas.microsoft.com/office/drawing/2014/main" id="{3A88556C-7090-6748-B11E-3FD588C36618}"/>
              </a:ext>
            </a:extLst>
          </p:cNvPr>
          <p:cNvSpPr>
            <a:spLocks noGrp="1"/>
          </p:cNvSpPr>
          <p:nvPr>
            <p:ph type="pic" sz="quarter" idx="10"/>
          </p:nvPr>
        </p:nvSpPr>
        <p:spPr>
          <a:xfrm>
            <a:off x="5345723" y="937157"/>
            <a:ext cx="6581165" cy="4983686"/>
          </a:xfrm>
          <a:solidFill>
            <a:schemeClr val="bg1"/>
          </a:solidFill>
          <a:effectLst>
            <a:outerShdw blurRad="190500" dist="63500" dir="5400000" algn="t" rotWithShape="0">
              <a:prstClr val="black">
                <a:alpha val="10000"/>
              </a:prstClr>
            </a:outerShdw>
          </a:effectLst>
        </p:spPr>
        <p:txBody>
          <a:bodyPr/>
          <a:lstStyle/>
          <a:p>
            <a:r>
              <a:rPr lang="en-US"/>
              <a:t>Click icon to add picture</a:t>
            </a:r>
          </a:p>
        </p:txBody>
      </p:sp>
    </p:spTree>
    <p:extLst>
      <p:ext uri="{BB962C8B-B14F-4D97-AF65-F5344CB8AC3E}">
        <p14:creationId xmlns:p14="http://schemas.microsoft.com/office/powerpoint/2010/main" val="2806459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18D1A5-C2E8-BD40-9D6B-E7A513EFB392}"/>
              </a:ext>
            </a:extLst>
          </p:cNvPr>
          <p:cNvSpPr/>
          <p:nvPr userDrawn="1"/>
        </p:nvSpPr>
        <p:spPr>
          <a:xfrm>
            <a:off x="-17324" y="-14602"/>
            <a:ext cx="12217150" cy="6881749"/>
          </a:xfrm>
          <a:prstGeom prst="rect">
            <a:avLst/>
          </a:prstGeom>
          <a:gradFill flip="none" rotWithShape="1">
            <a:gsLst>
              <a:gs pos="0">
                <a:schemeClr val="accent5">
                  <a:lumMod val="10000"/>
                </a:schemeClr>
              </a:gs>
              <a:gs pos="62000">
                <a:schemeClr val="accent4">
                  <a:lumMod val="50000"/>
                </a:schemeClr>
              </a:gs>
              <a:gs pos="96000">
                <a:schemeClr val="accent4">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E3C0B3B-AAF4-9B46-8D0D-C6DF1C937C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256" y="-9147"/>
            <a:ext cx="12211187" cy="6885436"/>
          </a:xfrm>
          <a:prstGeom prst="rect">
            <a:avLst/>
          </a:prstGeom>
          <a:ln>
            <a:noFill/>
          </a:ln>
        </p:spPr>
      </p:pic>
      <p:sp>
        <p:nvSpPr>
          <p:cNvPr id="10" name="Freeform 9">
            <a:extLst>
              <a:ext uri="{FF2B5EF4-FFF2-40B4-BE49-F238E27FC236}">
                <a16:creationId xmlns:a16="http://schemas.microsoft.com/office/drawing/2014/main" id="{ADCB922F-64DA-124C-8C05-8E40E738C391}"/>
              </a:ext>
            </a:extLst>
          </p:cNvPr>
          <p:cNvSpPr/>
          <p:nvPr userDrawn="1"/>
        </p:nvSpPr>
        <p:spPr>
          <a:xfrm flipV="1">
            <a:off x="-13994" y="-5"/>
            <a:ext cx="12205994" cy="4688241"/>
          </a:xfrm>
          <a:custGeom>
            <a:avLst/>
            <a:gdLst>
              <a:gd name="connsiteX0" fmla="*/ 8348472 w 8348472"/>
              <a:gd name="connsiteY0" fmla="*/ 0 h 6949440"/>
              <a:gd name="connsiteX1" fmla="*/ 4590288 w 8348472"/>
              <a:gd name="connsiteY1" fmla="*/ 6949440 h 6949440"/>
              <a:gd name="connsiteX2" fmla="*/ 45720 w 8348472"/>
              <a:gd name="connsiteY2" fmla="*/ 6876288 h 6949440"/>
              <a:gd name="connsiteX3" fmla="*/ 0 w 8348472"/>
              <a:gd name="connsiteY3" fmla="*/ 0 h 6949440"/>
              <a:gd name="connsiteX4" fmla="*/ 8348472 w 8348472"/>
              <a:gd name="connsiteY4" fmla="*/ 0 h 6949440"/>
              <a:gd name="connsiteX0" fmla="*/ 8348472 w 8348472"/>
              <a:gd name="connsiteY0" fmla="*/ 0 h 6876288"/>
              <a:gd name="connsiteX1" fmla="*/ 4472704 w 8348472"/>
              <a:gd name="connsiteY1" fmla="*/ 6867144 h 6876288"/>
              <a:gd name="connsiteX2" fmla="*/ 45720 w 8348472"/>
              <a:gd name="connsiteY2" fmla="*/ 6876288 h 6876288"/>
              <a:gd name="connsiteX3" fmla="*/ 0 w 8348472"/>
              <a:gd name="connsiteY3" fmla="*/ 0 h 6876288"/>
              <a:gd name="connsiteX4" fmla="*/ 8348472 w 8348472"/>
              <a:gd name="connsiteY4" fmla="*/ 0 h 6876288"/>
              <a:gd name="connsiteX0" fmla="*/ 8348472 w 8348472"/>
              <a:gd name="connsiteY0" fmla="*/ 0 h 6885432"/>
              <a:gd name="connsiteX1" fmla="*/ 4472704 w 8348472"/>
              <a:gd name="connsiteY1" fmla="*/ 6867144 h 6885432"/>
              <a:gd name="connsiteX2" fmla="*/ 12124 w 8348472"/>
              <a:gd name="connsiteY2" fmla="*/ 6885432 h 6885432"/>
              <a:gd name="connsiteX3" fmla="*/ 0 w 8348472"/>
              <a:gd name="connsiteY3" fmla="*/ 0 h 6885432"/>
              <a:gd name="connsiteX4" fmla="*/ 8348472 w 8348472"/>
              <a:gd name="connsiteY4" fmla="*/ 0 h 6885432"/>
              <a:gd name="connsiteX0" fmla="*/ 8348472 w 9353296"/>
              <a:gd name="connsiteY0" fmla="*/ 0 h 6897372"/>
              <a:gd name="connsiteX1" fmla="*/ 9353296 w 9353296"/>
              <a:gd name="connsiteY1" fmla="*/ 6897372 h 6897372"/>
              <a:gd name="connsiteX2" fmla="*/ 12124 w 9353296"/>
              <a:gd name="connsiteY2" fmla="*/ 6885432 h 6897372"/>
              <a:gd name="connsiteX3" fmla="*/ 0 w 9353296"/>
              <a:gd name="connsiteY3" fmla="*/ 0 h 6897372"/>
              <a:gd name="connsiteX4" fmla="*/ 8348472 w 9353296"/>
              <a:gd name="connsiteY4" fmla="*/ 0 h 6897372"/>
              <a:gd name="connsiteX0" fmla="*/ 9375659 w 9375659"/>
              <a:gd name="connsiteY0" fmla="*/ 15114 h 6897372"/>
              <a:gd name="connsiteX1" fmla="*/ 9353296 w 9375659"/>
              <a:gd name="connsiteY1" fmla="*/ 6897372 h 6897372"/>
              <a:gd name="connsiteX2" fmla="*/ 12124 w 9375659"/>
              <a:gd name="connsiteY2" fmla="*/ 6885432 h 6897372"/>
              <a:gd name="connsiteX3" fmla="*/ 0 w 9375659"/>
              <a:gd name="connsiteY3" fmla="*/ 0 h 6897372"/>
              <a:gd name="connsiteX4" fmla="*/ 9375659 w 9375659"/>
              <a:gd name="connsiteY4" fmla="*/ 15114 h 6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659" h="6897372">
                <a:moveTo>
                  <a:pt x="9375659" y="15114"/>
                </a:moveTo>
                <a:cubicBezTo>
                  <a:pt x="9368205" y="2309200"/>
                  <a:pt x="9360750" y="4603286"/>
                  <a:pt x="9353296" y="6897372"/>
                </a:cubicBezTo>
                <a:lnTo>
                  <a:pt x="12124" y="6885432"/>
                </a:lnTo>
                <a:cubicBezTo>
                  <a:pt x="8083" y="4590288"/>
                  <a:pt x="4041" y="2295144"/>
                  <a:pt x="0" y="0"/>
                </a:cubicBezTo>
                <a:lnTo>
                  <a:pt x="9375659" y="15114"/>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userDrawn="1"/>
        </p:nvSpPr>
        <p:spPr>
          <a:xfrm>
            <a:off x="10465667" y="6533635"/>
            <a:ext cx="1072224" cy="182880"/>
          </a:xfrm>
          <a:prstGeom prst="rect">
            <a:avLst/>
          </a:prstGeom>
        </p:spPr>
        <p:txBody>
          <a:bodyPr vert="horz" lIns="0" tIns="0" rIns="0" bIns="0" rtlCol="0" anchor="ctr"/>
          <a:lstStyle>
            <a:defPPr>
              <a:defRPr lang="en-US"/>
            </a:defPPr>
            <a:lvl1pPr>
              <a:defRPr sz="800">
                <a:solidFill>
                  <a:srgbClr val="8D8E8F"/>
                </a:solidFill>
              </a:defRPr>
            </a:lvl1pPr>
          </a:lstStyle>
          <a:p>
            <a:pPr lvl="0" algn="ctr"/>
            <a:r>
              <a:rPr lang="en-US" sz="800" dirty="0">
                <a:solidFill>
                  <a:schemeClr val="accent1">
                    <a:lumMod val="60000"/>
                    <a:lumOff val="40000"/>
                  </a:schemeClr>
                </a:solidFill>
              </a:rPr>
              <a:t>© 2022 Smart Wires Inc</a:t>
            </a:r>
          </a:p>
        </p:txBody>
      </p:sp>
      <p:sp>
        <p:nvSpPr>
          <p:cNvPr id="12" name="Rectangle 11"/>
          <p:cNvSpPr/>
          <p:nvPr userDrawn="1"/>
        </p:nvSpPr>
        <p:spPr>
          <a:xfrm>
            <a:off x="958964" y="6563520"/>
            <a:ext cx="9748708" cy="123111"/>
          </a:xfrm>
          <a:prstGeom prst="rect">
            <a:avLst/>
          </a:prstGeom>
        </p:spPr>
        <p:txBody>
          <a:bodyPr wrap="square" lIns="0" tIns="0" rIns="0" bIns="0">
            <a:spAutoFit/>
          </a:bodyPr>
          <a:lstStyle/>
          <a:p>
            <a:pPr algn="l"/>
            <a:r>
              <a:rPr lang="en-US" sz="800" dirty="0">
                <a:solidFill>
                  <a:schemeClr val="accent4"/>
                </a:solidFill>
              </a:rPr>
              <a:t>The Smart Wires logo, Power Flow Control for the Grid, Power Guardian, PowerLine Coordinator, PowerLine Gateway, PowerLine Guardian, Smart Bypass and SmartValve are trademarks of Smart Wires Inc. </a:t>
            </a:r>
          </a:p>
        </p:txBody>
      </p:sp>
      <p:pic>
        <p:nvPicPr>
          <p:cNvPr id="7" name="Picture 6" descr="A picture containing text, clipart&#10;&#10;Description automatically generated">
            <a:extLst>
              <a:ext uri="{FF2B5EF4-FFF2-40B4-BE49-F238E27FC236}">
                <a16:creationId xmlns:a16="http://schemas.microsoft.com/office/drawing/2014/main" id="{07A47943-2BD8-2F4F-A6BC-70F0EAF7572A}"/>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t="-5048"/>
          <a:stretch/>
        </p:blipFill>
        <p:spPr>
          <a:xfrm>
            <a:off x="10617731" y="5460637"/>
            <a:ext cx="768096" cy="968423"/>
          </a:xfrm>
          <a:prstGeom prst="rect">
            <a:avLst/>
          </a:prstGeom>
        </p:spPr>
      </p:pic>
      <p:pic>
        <p:nvPicPr>
          <p:cNvPr id="13" name="Picture 12">
            <a:extLst>
              <a:ext uri="{FF2B5EF4-FFF2-40B4-BE49-F238E27FC236}">
                <a16:creationId xmlns:a16="http://schemas.microsoft.com/office/drawing/2014/main" id="{6E360B58-DBEF-E743-ACB2-DAB9AB291F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786" y="2372498"/>
            <a:ext cx="4351301" cy="1773343"/>
          </a:xfrm>
          <a:prstGeom prst="rect">
            <a:avLst/>
          </a:prstGeom>
        </p:spPr>
      </p:pic>
    </p:spTree>
    <p:extLst>
      <p:ext uri="{BB962C8B-B14F-4D97-AF65-F5344CB8AC3E}">
        <p14:creationId xmlns:p14="http://schemas.microsoft.com/office/powerpoint/2010/main" val="1426844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5DC3-3507-09A6-F04C-57E82924B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7D5D37-415B-11F4-D294-9D70E4179BF8}"/>
              </a:ext>
            </a:extLst>
          </p:cNvPr>
          <p:cNvSpPr>
            <a:spLocks noGrp="1"/>
          </p:cNvSpPr>
          <p:nvPr>
            <p:ph type="dt" sz="half" idx="10"/>
          </p:nvPr>
        </p:nvSpPr>
        <p:spPr/>
        <p:txBody>
          <a:bodyPr/>
          <a:lstStyle/>
          <a:p>
            <a:fld id="{DCEBDC22-3EDE-41F3-97D9-D029BB94E286}" type="datetimeFigureOut">
              <a:rPr lang="en-GB" smtClean="0"/>
              <a:t>15/12/2022</a:t>
            </a:fld>
            <a:endParaRPr lang="en-GB"/>
          </a:p>
        </p:txBody>
      </p:sp>
      <p:sp>
        <p:nvSpPr>
          <p:cNvPr id="4" name="Footer Placeholder 3">
            <a:extLst>
              <a:ext uri="{FF2B5EF4-FFF2-40B4-BE49-F238E27FC236}">
                <a16:creationId xmlns:a16="http://schemas.microsoft.com/office/drawing/2014/main" id="{06A168FB-1A62-7AB1-4691-8E3209E9F9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67D20B-B1C9-11C7-9232-EDCD6206B6CD}"/>
              </a:ext>
            </a:extLst>
          </p:cNvPr>
          <p:cNvSpPr>
            <a:spLocks noGrp="1"/>
          </p:cNvSpPr>
          <p:nvPr>
            <p:ph type="sldNum" sz="quarter" idx="12"/>
          </p:nvPr>
        </p:nvSpPr>
        <p:spPr/>
        <p:txBody>
          <a:bodyPr/>
          <a:lstStyle/>
          <a:p>
            <a:fld id="{058FD7C6-5773-4831-B8A2-D0D531CC001A}" type="slidenum">
              <a:rPr lang="en-GB" smtClean="0"/>
              <a:t>‹#›</a:t>
            </a:fld>
            <a:endParaRPr lang="en-GB"/>
          </a:p>
        </p:txBody>
      </p:sp>
    </p:spTree>
    <p:extLst>
      <p:ext uri="{BB962C8B-B14F-4D97-AF65-F5344CB8AC3E}">
        <p14:creationId xmlns:p14="http://schemas.microsoft.com/office/powerpoint/2010/main" val="4149465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nsition 1 - Orange &am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50403-EAD5-4982-B221-966AC329FFC5}"/>
              </a:ext>
            </a:extLst>
          </p:cNvPr>
          <p:cNvSpPr>
            <a:spLocks noGrp="1"/>
          </p:cNvSpPr>
          <p:nvPr>
            <p:ph type="ctrTitle"/>
          </p:nvPr>
        </p:nvSpPr>
        <p:spPr>
          <a:xfrm>
            <a:off x="3287689" y="4074661"/>
            <a:ext cx="8434459" cy="1067644"/>
          </a:xfrm>
          <a:prstGeom prst="rect">
            <a:avLst/>
          </a:prstGeom>
        </p:spPr>
        <p:txBody>
          <a:bodyPr lIns="274320" rIns="0" anchor="b">
            <a:noAutofit/>
          </a:bodyPr>
          <a:lstStyle>
            <a:lvl1pPr algn="l">
              <a:defRPr sz="3300" b="1" cap="all" baseline="0">
                <a:solidFill>
                  <a:schemeClr val="accent2"/>
                </a:solidFill>
                <a:latin typeface="+mn-lt"/>
              </a:defRPr>
            </a:lvl1pPr>
          </a:lstStyle>
          <a:p>
            <a:r>
              <a:rPr lang="en-US" dirty="0"/>
              <a:t>Click to edit Master title style</a:t>
            </a:r>
          </a:p>
        </p:txBody>
      </p:sp>
      <p:sp>
        <p:nvSpPr>
          <p:cNvPr id="6" name="Subtitle 2">
            <a:extLst>
              <a:ext uri="{FF2B5EF4-FFF2-40B4-BE49-F238E27FC236}">
                <a16:creationId xmlns:a16="http://schemas.microsoft.com/office/drawing/2014/main" id="{2A9506B5-D9D6-40C3-A167-87CCA3083306}"/>
              </a:ext>
            </a:extLst>
          </p:cNvPr>
          <p:cNvSpPr>
            <a:spLocks noGrp="1"/>
          </p:cNvSpPr>
          <p:nvPr>
            <p:ph type="subTitle" idx="1"/>
          </p:nvPr>
        </p:nvSpPr>
        <p:spPr>
          <a:xfrm>
            <a:off x="3287689" y="5172814"/>
            <a:ext cx="8434459" cy="383182"/>
          </a:xfrm>
          <a:prstGeom prst="rect">
            <a:avLst/>
          </a:prstGeom>
        </p:spPr>
        <p:txBody>
          <a:bodyPr wrap="square" lIns="274320" rIns="0">
            <a:spAutoFit/>
          </a:bodyPr>
          <a:lstStyle>
            <a:lvl1pPr marL="0" indent="0" algn="l">
              <a:buNone/>
              <a:defRPr sz="21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351410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ition 1 - Blue &am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50403-EAD5-4982-B221-966AC329FFC5}"/>
              </a:ext>
            </a:extLst>
          </p:cNvPr>
          <p:cNvSpPr>
            <a:spLocks noGrp="1"/>
          </p:cNvSpPr>
          <p:nvPr>
            <p:ph type="ctrTitle"/>
          </p:nvPr>
        </p:nvSpPr>
        <p:spPr>
          <a:xfrm>
            <a:off x="3287689" y="4074661"/>
            <a:ext cx="8434459" cy="1067644"/>
          </a:xfrm>
          <a:prstGeom prst="rect">
            <a:avLst/>
          </a:prstGeom>
        </p:spPr>
        <p:txBody>
          <a:bodyPr lIns="274320" rIns="0" anchor="b">
            <a:noAutofit/>
          </a:bodyPr>
          <a:lstStyle>
            <a:lvl1pPr algn="l">
              <a:defRPr sz="3300" b="1" cap="all" baseline="0">
                <a:solidFill>
                  <a:srgbClr val="005594"/>
                </a:solidFill>
                <a:latin typeface="+mn-lt"/>
              </a:defRPr>
            </a:lvl1pPr>
          </a:lstStyle>
          <a:p>
            <a:r>
              <a:rPr lang="en-US" dirty="0"/>
              <a:t>Click to edit Master title style</a:t>
            </a:r>
          </a:p>
        </p:txBody>
      </p:sp>
      <p:sp>
        <p:nvSpPr>
          <p:cNvPr id="6" name="Subtitle 2">
            <a:extLst>
              <a:ext uri="{FF2B5EF4-FFF2-40B4-BE49-F238E27FC236}">
                <a16:creationId xmlns:a16="http://schemas.microsoft.com/office/drawing/2014/main" id="{2A9506B5-D9D6-40C3-A167-87CCA3083306}"/>
              </a:ext>
            </a:extLst>
          </p:cNvPr>
          <p:cNvSpPr>
            <a:spLocks noGrp="1"/>
          </p:cNvSpPr>
          <p:nvPr>
            <p:ph type="subTitle" idx="1"/>
          </p:nvPr>
        </p:nvSpPr>
        <p:spPr>
          <a:xfrm>
            <a:off x="3287689" y="5172814"/>
            <a:ext cx="8434459" cy="383182"/>
          </a:xfrm>
          <a:prstGeom prst="rect">
            <a:avLst/>
          </a:prstGeom>
        </p:spPr>
        <p:txBody>
          <a:bodyPr wrap="square" lIns="274320" rIns="0">
            <a:spAutoFit/>
          </a:bodyPr>
          <a:lstStyle>
            <a:lvl1pPr marL="0" indent="0" algn="l">
              <a:buNone/>
              <a:defRPr sz="21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riangle isocèle 1">
            <a:extLst>
              <a:ext uri="{FF2B5EF4-FFF2-40B4-BE49-F238E27FC236}">
                <a16:creationId xmlns:a16="http://schemas.microsoft.com/office/drawing/2014/main" id="{2112B6A8-C3E7-4206-A12E-1ED726C00987}"/>
              </a:ext>
            </a:extLst>
          </p:cNvPr>
          <p:cNvSpPr/>
          <p:nvPr userDrawn="1"/>
        </p:nvSpPr>
        <p:spPr>
          <a:xfrm rot="5400000">
            <a:off x="-261854" y="4401592"/>
            <a:ext cx="1687486" cy="1163780"/>
          </a:xfrm>
          <a:prstGeom prst="triangle">
            <a:avLst>
              <a:gd name="adj" fmla="val 50109"/>
            </a:avLst>
          </a:prstGeom>
          <a:solidFill>
            <a:srgbClr val="00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Tree>
    <p:extLst>
      <p:ext uri="{BB962C8B-B14F-4D97-AF65-F5344CB8AC3E}">
        <p14:creationId xmlns:p14="http://schemas.microsoft.com/office/powerpoint/2010/main" val="1440644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Subtitle &amp;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681769-F779-4659-9A01-A3C0537DF9DB}"/>
              </a:ext>
            </a:extLst>
          </p:cNvPr>
          <p:cNvSpPr>
            <a:spLocks noGrp="1"/>
          </p:cNvSpPr>
          <p:nvPr>
            <p:ph type="ctrTitle"/>
          </p:nvPr>
        </p:nvSpPr>
        <p:spPr>
          <a:xfrm>
            <a:off x="604057" y="266153"/>
            <a:ext cx="9144000" cy="797876"/>
          </a:xfrm>
          <a:prstGeom prst="rect">
            <a:avLst/>
          </a:prstGeom>
        </p:spPr>
        <p:txBody>
          <a:bodyPr anchor="b"/>
          <a:lstStyle>
            <a:lvl1pPr algn="l">
              <a:defRPr sz="4000" b="1">
                <a:solidFill>
                  <a:schemeClr val="tx1"/>
                </a:solidFill>
                <a:latin typeface="+mj-lt"/>
              </a:defRPr>
            </a:lvl1pPr>
          </a:lstStyle>
          <a:p>
            <a:r>
              <a:rPr lang="fr-FR" dirty="0"/>
              <a:t>Modifiez le style du titre</a:t>
            </a:r>
            <a:endParaRPr lang="fr-BE" dirty="0"/>
          </a:p>
        </p:txBody>
      </p:sp>
      <p:sp>
        <p:nvSpPr>
          <p:cNvPr id="3" name="Sous-titre 2">
            <a:extLst>
              <a:ext uri="{FF2B5EF4-FFF2-40B4-BE49-F238E27FC236}">
                <a16:creationId xmlns:a16="http://schemas.microsoft.com/office/drawing/2014/main" id="{8E355F5B-855D-4ED9-AD50-79ED474695FA}"/>
              </a:ext>
            </a:extLst>
          </p:cNvPr>
          <p:cNvSpPr>
            <a:spLocks noGrp="1"/>
          </p:cNvSpPr>
          <p:nvPr>
            <p:ph type="subTitle" idx="1"/>
          </p:nvPr>
        </p:nvSpPr>
        <p:spPr>
          <a:xfrm>
            <a:off x="604057" y="1282788"/>
            <a:ext cx="9144000" cy="496137"/>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sp>
        <p:nvSpPr>
          <p:cNvPr id="8" name="Espace réservé du contenu 2">
            <a:extLst>
              <a:ext uri="{FF2B5EF4-FFF2-40B4-BE49-F238E27FC236}">
                <a16:creationId xmlns:a16="http://schemas.microsoft.com/office/drawing/2014/main" id="{9150A73D-D109-4747-A87F-B6B4F9D1F04F}"/>
              </a:ext>
            </a:extLst>
          </p:cNvPr>
          <p:cNvSpPr>
            <a:spLocks noGrp="1"/>
          </p:cNvSpPr>
          <p:nvPr>
            <p:ph idx="13"/>
          </p:nvPr>
        </p:nvSpPr>
        <p:spPr>
          <a:xfrm>
            <a:off x="604057" y="1997683"/>
            <a:ext cx="10515600" cy="3937605"/>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409910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0E916D1-ED0D-459E-AB31-158648BCA231}"/>
              </a:ext>
            </a:extLst>
          </p:cNvPr>
          <p:cNvSpPr>
            <a:spLocks noGrp="1"/>
          </p:cNvSpPr>
          <p:nvPr>
            <p:ph type="ctrTitle"/>
          </p:nvPr>
        </p:nvSpPr>
        <p:spPr>
          <a:xfrm>
            <a:off x="604057" y="266153"/>
            <a:ext cx="9144000" cy="797876"/>
          </a:xfrm>
          <a:prstGeom prst="rect">
            <a:avLst/>
          </a:prstGeom>
        </p:spPr>
        <p:txBody>
          <a:bodyPr anchor="b"/>
          <a:lstStyle>
            <a:lvl1pPr algn="l">
              <a:defRPr sz="4000" b="1">
                <a:solidFill>
                  <a:schemeClr val="tx1"/>
                </a:solidFill>
                <a:latin typeface="+mj-lt"/>
              </a:defRPr>
            </a:lvl1pPr>
          </a:lstStyle>
          <a:p>
            <a:r>
              <a:rPr lang="fr-FR" dirty="0"/>
              <a:t>Modifiez le style du titre</a:t>
            </a:r>
            <a:endParaRPr lang="fr-BE" dirty="0"/>
          </a:p>
        </p:txBody>
      </p:sp>
      <p:sp>
        <p:nvSpPr>
          <p:cNvPr id="8" name="Espace réservé du contenu 2">
            <a:extLst>
              <a:ext uri="{FF2B5EF4-FFF2-40B4-BE49-F238E27FC236}">
                <a16:creationId xmlns:a16="http://schemas.microsoft.com/office/drawing/2014/main" id="{F7DE14FA-4E49-42A6-9941-0E178293C9CB}"/>
              </a:ext>
            </a:extLst>
          </p:cNvPr>
          <p:cNvSpPr>
            <a:spLocks noGrp="1"/>
          </p:cNvSpPr>
          <p:nvPr>
            <p:ph idx="13"/>
          </p:nvPr>
        </p:nvSpPr>
        <p:spPr>
          <a:xfrm>
            <a:off x="604057" y="1446416"/>
            <a:ext cx="10515600" cy="4488872"/>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79942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Content 2 columns">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0E916D1-ED0D-459E-AB31-158648BCA231}"/>
              </a:ext>
            </a:extLst>
          </p:cNvPr>
          <p:cNvSpPr>
            <a:spLocks noGrp="1"/>
          </p:cNvSpPr>
          <p:nvPr>
            <p:ph type="ctrTitle"/>
          </p:nvPr>
        </p:nvSpPr>
        <p:spPr>
          <a:xfrm>
            <a:off x="604057" y="266153"/>
            <a:ext cx="9144000" cy="797876"/>
          </a:xfrm>
          <a:prstGeom prst="rect">
            <a:avLst/>
          </a:prstGeom>
        </p:spPr>
        <p:txBody>
          <a:bodyPr anchor="b"/>
          <a:lstStyle>
            <a:lvl1pPr algn="l">
              <a:defRPr sz="4000" b="1">
                <a:solidFill>
                  <a:schemeClr val="tx1"/>
                </a:solidFill>
                <a:latin typeface="+mj-lt"/>
              </a:defRPr>
            </a:lvl1pPr>
          </a:lstStyle>
          <a:p>
            <a:r>
              <a:rPr lang="fr-FR" dirty="0"/>
              <a:t>Modifiez le style du titre</a:t>
            </a:r>
            <a:endParaRPr lang="fr-BE" dirty="0"/>
          </a:p>
        </p:txBody>
      </p:sp>
      <p:sp>
        <p:nvSpPr>
          <p:cNvPr id="8" name="Espace réservé du contenu 2">
            <a:extLst>
              <a:ext uri="{FF2B5EF4-FFF2-40B4-BE49-F238E27FC236}">
                <a16:creationId xmlns:a16="http://schemas.microsoft.com/office/drawing/2014/main" id="{F7DE14FA-4E49-42A6-9941-0E178293C9CB}"/>
              </a:ext>
            </a:extLst>
          </p:cNvPr>
          <p:cNvSpPr>
            <a:spLocks noGrp="1"/>
          </p:cNvSpPr>
          <p:nvPr>
            <p:ph idx="13"/>
          </p:nvPr>
        </p:nvSpPr>
        <p:spPr>
          <a:xfrm>
            <a:off x="604057" y="1446416"/>
            <a:ext cx="5237019" cy="4488872"/>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u contenu 2">
            <a:extLst>
              <a:ext uri="{FF2B5EF4-FFF2-40B4-BE49-F238E27FC236}">
                <a16:creationId xmlns:a16="http://schemas.microsoft.com/office/drawing/2014/main" id="{D706B194-BC27-4359-BE46-3A3D1975EF15}"/>
              </a:ext>
            </a:extLst>
          </p:cNvPr>
          <p:cNvSpPr>
            <a:spLocks noGrp="1"/>
          </p:cNvSpPr>
          <p:nvPr>
            <p:ph idx="14"/>
          </p:nvPr>
        </p:nvSpPr>
        <p:spPr>
          <a:xfrm>
            <a:off x="6238239" y="1446416"/>
            <a:ext cx="5237019" cy="4488872"/>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3702660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picture">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0471318-8C33-4072-B9CF-90E66D11850F}"/>
              </a:ext>
            </a:extLst>
          </p:cNvPr>
          <p:cNvSpPr>
            <a:spLocks noGrp="1"/>
          </p:cNvSpPr>
          <p:nvPr>
            <p:ph type="ctrTitle"/>
          </p:nvPr>
        </p:nvSpPr>
        <p:spPr>
          <a:xfrm>
            <a:off x="604057" y="266153"/>
            <a:ext cx="9144000" cy="797876"/>
          </a:xfrm>
          <a:prstGeom prst="rect">
            <a:avLst/>
          </a:prstGeom>
        </p:spPr>
        <p:txBody>
          <a:bodyPr anchor="b"/>
          <a:lstStyle>
            <a:lvl1pPr algn="l">
              <a:defRPr sz="4000" b="1">
                <a:solidFill>
                  <a:schemeClr val="tx1"/>
                </a:solidFill>
                <a:latin typeface="+mj-lt"/>
              </a:defRPr>
            </a:lvl1pPr>
          </a:lstStyle>
          <a:p>
            <a:r>
              <a:rPr lang="fr-FR" dirty="0"/>
              <a:t>Modifiez le style du titre</a:t>
            </a:r>
            <a:endParaRPr lang="fr-BE" dirty="0"/>
          </a:p>
        </p:txBody>
      </p:sp>
      <p:sp>
        <p:nvSpPr>
          <p:cNvPr id="8" name="Espace réservé pour une image  7">
            <a:extLst>
              <a:ext uri="{FF2B5EF4-FFF2-40B4-BE49-F238E27FC236}">
                <a16:creationId xmlns:a16="http://schemas.microsoft.com/office/drawing/2014/main" id="{5CCC0DC1-F5B4-4C1C-8047-CF38714AD74D}"/>
              </a:ext>
            </a:extLst>
          </p:cNvPr>
          <p:cNvSpPr>
            <a:spLocks noGrp="1"/>
          </p:cNvSpPr>
          <p:nvPr>
            <p:ph type="pic" sz="quarter" idx="10"/>
          </p:nvPr>
        </p:nvSpPr>
        <p:spPr>
          <a:xfrm>
            <a:off x="603251" y="1538289"/>
            <a:ext cx="10913533" cy="4148137"/>
          </a:xfrm>
          <a:prstGeom prst="rect">
            <a:avLst/>
          </a:prstGeom>
        </p:spPr>
        <p:txBody>
          <a:bodyPr/>
          <a:lstStyle/>
          <a:p>
            <a:endParaRPr lang="fr-BE" dirty="0"/>
          </a:p>
        </p:txBody>
      </p:sp>
    </p:spTree>
    <p:extLst>
      <p:ext uri="{BB962C8B-B14F-4D97-AF65-F5344CB8AC3E}">
        <p14:creationId xmlns:p14="http://schemas.microsoft.com/office/powerpoint/2010/main" val="1385606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Content &amp; Pictur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8A573C5-6C01-4562-92DC-D956642956D6}"/>
              </a:ext>
            </a:extLst>
          </p:cNvPr>
          <p:cNvSpPr>
            <a:spLocks noGrp="1"/>
          </p:cNvSpPr>
          <p:nvPr>
            <p:ph type="pic" idx="1"/>
          </p:nvPr>
        </p:nvSpPr>
        <p:spPr>
          <a:xfrm>
            <a:off x="5183717" y="1986743"/>
            <a:ext cx="6172200" cy="38743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8" name="Titre 1">
            <a:extLst>
              <a:ext uri="{FF2B5EF4-FFF2-40B4-BE49-F238E27FC236}">
                <a16:creationId xmlns:a16="http://schemas.microsoft.com/office/drawing/2014/main" id="{FA6F7EFB-6A50-475F-8095-DE94F1A09578}"/>
              </a:ext>
            </a:extLst>
          </p:cNvPr>
          <p:cNvSpPr>
            <a:spLocks noGrp="1"/>
          </p:cNvSpPr>
          <p:nvPr>
            <p:ph type="ctrTitle"/>
          </p:nvPr>
        </p:nvSpPr>
        <p:spPr>
          <a:xfrm>
            <a:off x="604058" y="266153"/>
            <a:ext cx="4317077" cy="1612523"/>
          </a:xfrm>
          <a:prstGeom prst="rect">
            <a:avLst/>
          </a:prstGeom>
        </p:spPr>
        <p:txBody>
          <a:bodyPr anchor="b"/>
          <a:lstStyle>
            <a:lvl1pPr algn="l">
              <a:defRPr sz="4000" b="1">
                <a:solidFill>
                  <a:schemeClr val="tx1"/>
                </a:solidFill>
                <a:latin typeface="+mj-lt"/>
              </a:defRPr>
            </a:lvl1pPr>
          </a:lstStyle>
          <a:p>
            <a:r>
              <a:rPr lang="fr-FR" dirty="0"/>
              <a:t>Modifiez le style du titre</a:t>
            </a:r>
            <a:endParaRPr lang="fr-BE" dirty="0"/>
          </a:p>
        </p:txBody>
      </p:sp>
      <p:sp>
        <p:nvSpPr>
          <p:cNvPr id="9" name="Espace réservé du contenu 2">
            <a:extLst>
              <a:ext uri="{FF2B5EF4-FFF2-40B4-BE49-F238E27FC236}">
                <a16:creationId xmlns:a16="http://schemas.microsoft.com/office/drawing/2014/main" id="{C15969EF-6798-4138-9CDF-262CCA8F95A5}"/>
              </a:ext>
            </a:extLst>
          </p:cNvPr>
          <p:cNvSpPr>
            <a:spLocks noGrp="1"/>
          </p:cNvSpPr>
          <p:nvPr>
            <p:ph idx="13"/>
          </p:nvPr>
        </p:nvSpPr>
        <p:spPr>
          <a:xfrm>
            <a:off x="604058" y="1986743"/>
            <a:ext cx="4317077" cy="3874307"/>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a:t>Modifier les styles du texte du masque</a:t>
            </a:r>
          </a:p>
        </p:txBody>
      </p:sp>
    </p:spTree>
    <p:extLst>
      <p:ext uri="{BB962C8B-B14F-4D97-AF65-F5344CB8AC3E}">
        <p14:creationId xmlns:p14="http://schemas.microsoft.com/office/powerpoint/2010/main" val="833083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A6F7EFB-6A50-475F-8095-DE94F1A09578}"/>
              </a:ext>
            </a:extLst>
          </p:cNvPr>
          <p:cNvSpPr>
            <a:spLocks noGrp="1"/>
          </p:cNvSpPr>
          <p:nvPr>
            <p:ph type="ctrTitle" hasCustomPrompt="1"/>
          </p:nvPr>
        </p:nvSpPr>
        <p:spPr>
          <a:xfrm>
            <a:off x="1335578" y="2244582"/>
            <a:ext cx="10047317" cy="1612523"/>
          </a:xfrm>
          <a:prstGeom prst="rect">
            <a:avLst/>
          </a:prstGeom>
        </p:spPr>
        <p:txBody>
          <a:bodyPr anchor="b"/>
          <a:lstStyle>
            <a:lvl1pPr algn="l">
              <a:defRPr sz="4000" b="1">
                <a:solidFill>
                  <a:schemeClr val="tx1"/>
                </a:solidFill>
                <a:latin typeface="+mj-lt"/>
              </a:defRPr>
            </a:lvl1pPr>
          </a:lstStyle>
          <a:p>
            <a:r>
              <a:rPr lang="fr-FR" dirty="0"/>
              <a:t>Support </a:t>
            </a:r>
            <a:r>
              <a:rPr lang="fr-FR" dirty="0" err="1"/>
              <a:t>your</a:t>
            </a:r>
            <a:r>
              <a:rPr lang="fr-FR" dirty="0"/>
              <a:t> claims </a:t>
            </a:r>
            <a:r>
              <a:rPr lang="fr-FR" dirty="0" err="1"/>
              <a:t>with</a:t>
            </a:r>
            <a:r>
              <a:rPr lang="fr-FR" dirty="0"/>
              <a:t> a short and POWERFUL </a:t>
            </a:r>
            <a:r>
              <a:rPr lang="fr-FR" dirty="0" err="1"/>
              <a:t>quote</a:t>
            </a:r>
            <a:endParaRPr lang="fr-BE" dirty="0"/>
          </a:p>
        </p:txBody>
      </p:sp>
      <p:sp>
        <p:nvSpPr>
          <p:cNvPr id="5" name="Espace réservé du contenu 2">
            <a:extLst>
              <a:ext uri="{FF2B5EF4-FFF2-40B4-BE49-F238E27FC236}">
                <a16:creationId xmlns:a16="http://schemas.microsoft.com/office/drawing/2014/main" id="{3B84364C-ED54-44E1-88D3-F72F5A67517E}"/>
              </a:ext>
            </a:extLst>
          </p:cNvPr>
          <p:cNvSpPr>
            <a:spLocks noGrp="1"/>
          </p:cNvSpPr>
          <p:nvPr>
            <p:ph idx="13" hasCustomPrompt="1"/>
          </p:nvPr>
        </p:nvSpPr>
        <p:spPr>
          <a:xfrm>
            <a:off x="2310938" y="3989146"/>
            <a:ext cx="4317077" cy="806333"/>
          </a:xfrm>
          <a:prstGeom prst="rect">
            <a:avLst/>
          </a:prstGeom>
        </p:spPr>
        <p:txBody>
          <a:bodyPr/>
          <a:lstStyle>
            <a:lvl1pPr marL="0" indent="0">
              <a:buNone/>
              <a:defRPr sz="2000"/>
            </a:lvl1pPr>
            <a:lvl2pPr>
              <a:defRPr sz="1800"/>
            </a:lvl2pPr>
            <a:lvl3pPr>
              <a:defRPr sz="1600"/>
            </a:lvl3pPr>
            <a:lvl4pPr>
              <a:defRPr sz="1600"/>
            </a:lvl4pPr>
            <a:lvl5pPr>
              <a:defRPr sz="1600"/>
            </a:lvl5pPr>
          </a:lstStyle>
          <a:p>
            <a:pPr lvl="0"/>
            <a:r>
              <a:rPr lang="fr-FR" dirty="0" err="1"/>
              <a:t>Author</a:t>
            </a:r>
            <a:endParaRPr lang="fr-FR" dirty="0"/>
          </a:p>
        </p:txBody>
      </p:sp>
      <p:sp>
        <p:nvSpPr>
          <p:cNvPr id="6" name="Titre 1">
            <a:extLst>
              <a:ext uri="{FF2B5EF4-FFF2-40B4-BE49-F238E27FC236}">
                <a16:creationId xmlns:a16="http://schemas.microsoft.com/office/drawing/2014/main" id="{9D523223-54A3-4F1F-B470-36C2D839FAB2}"/>
              </a:ext>
            </a:extLst>
          </p:cNvPr>
          <p:cNvSpPr txBox="1">
            <a:spLocks/>
          </p:cNvSpPr>
          <p:nvPr userDrawn="1"/>
        </p:nvSpPr>
        <p:spPr>
          <a:xfrm>
            <a:off x="408246" y="191193"/>
            <a:ext cx="3980873" cy="2207029"/>
          </a:xfrm>
          <a:prstGeom prst="rect">
            <a:avLst/>
          </a:prstGeom>
        </p:spPr>
        <p:txBody>
          <a:bodyPr anchor="b"/>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fr-FR" sz="15000" dirty="0">
                <a:solidFill>
                  <a:schemeClr val="bg1">
                    <a:lumMod val="65000"/>
                  </a:schemeClr>
                </a:solidFill>
                <a:latin typeface="Goudy Stout" panose="0202090407030B020401" pitchFamily="18" charset="0"/>
              </a:rPr>
              <a:t>«</a:t>
            </a:r>
            <a:r>
              <a:rPr lang="fr-FR" sz="15000" dirty="0">
                <a:latin typeface="Goudy Stout" panose="0202090407030B020401" pitchFamily="18" charset="0"/>
              </a:rPr>
              <a:t> </a:t>
            </a:r>
            <a:r>
              <a:rPr lang="fr-FR" sz="4000" dirty="0">
                <a:latin typeface="Arial Black" panose="020B0A04020102020204" pitchFamily="34" charset="0"/>
              </a:rPr>
              <a:t> </a:t>
            </a:r>
            <a:endParaRPr lang="fr-BE" sz="4000" dirty="0">
              <a:latin typeface="Arial Black" panose="020B0A04020102020204" pitchFamily="34" charset="0"/>
            </a:endParaRPr>
          </a:p>
        </p:txBody>
      </p:sp>
      <p:sp>
        <p:nvSpPr>
          <p:cNvPr id="10" name="Titre 1">
            <a:extLst>
              <a:ext uri="{FF2B5EF4-FFF2-40B4-BE49-F238E27FC236}">
                <a16:creationId xmlns:a16="http://schemas.microsoft.com/office/drawing/2014/main" id="{0CE6270D-8C18-4DAC-AE3C-39DD24BCEAFB}"/>
              </a:ext>
            </a:extLst>
          </p:cNvPr>
          <p:cNvSpPr txBox="1">
            <a:spLocks/>
          </p:cNvSpPr>
          <p:nvPr userDrawn="1"/>
        </p:nvSpPr>
        <p:spPr>
          <a:xfrm rot="10800000">
            <a:off x="8085514" y="3701387"/>
            <a:ext cx="3980873" cy="2880360"/>
          </a:xfrm>
          <a:prstGeom prst="rect">
            <a:avLst/>
          </a:prstGeom>
        </p:spPr>
        <p:txBody>
          <a:bodyPr anchor="b"/>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fr-FR" sz="15000" dirty="0">
                <a:solidFill>
                  <a:schemeClr val="bg1">
                    <a:lumMod val="65000"/>
                  </a:schemeClr>
                </a:solidFill>
                <a:latin typeface="Goudy Stout" panose="0202090407030B020401" pitchFamily="18" charset="0"/>
              </a:rPr>
              <a:t>«</a:t>
            </a:r>
            <a:r>
              <a:rPr lang="fr-FR" sz="15000" dirty="0">
                <a:latin typeface="Goudy Stout" panose="0202090407030B020401" pitchFamily="18" charset="0"/>
              </a:rPr>
              <a:t> </a:t>
            </a:r>
            <a:r>
              <a:rPr lang="fr-FR" sz="4000" dirty="0">
                <a:latin typeface="Arial Black" panose="020B0A04020102020204" pitchFamily="34" charset="0"/>
              </a:rPr>
              <a:t> </a:t>
            </a:r>
            <a:endParaRPr lang="fr-BE" sz="4000" dirty="0">
              <a:latin typeface="Arial Black" panose="020B0A04020102020204" pitchFamily="34" charset="0"/>
            </a:endParaRPr>
          </a:p>
        </p:txBody>
      </p:sp>
    </p:spTree>
    <p:extLst>
      <p:ext uri="{BB962C8B-B14F-4D97-AF65-F5344CB8AC3E}">
        <p14:creationId xmlns:p14="http://schemas.microsoft.com/office/powerpoint/2010/main" val="96468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F9CBAF-AD7C-3F48-BAA1-DBCEA625839D}"/>
              </a:ext>
            </a:extLst>
          </p:cNvPr>
          <p:cNvGrpSpPr/>
          <p:nvPr/>
        </p:nvGrpSpPr>
        <p:grpSpPr>
          <a:xfrm rot="10800000">
            <a:off x="9415306" y="0"/>
            <a:ext cx="2776694" cy="6858000"/>
            <a:chOff x="5479508" y="0"/>
            <a:chExt cx="2619463" cy="6858000"/>
          </a:xfrm>
          <a:solidFill>
            <a:schemeClr val="accent5"/>
          </a:solidFill>
        </p:grpSpPr>
        <p:sp>
          <p:nvSpPr>
            <p:cNvPr id="11" name="Right Triangle 10">
              <a:extLst>
                <a:ext uri="{FF2B5EF4-FFF2-40B4-BE49-F238E27FC236}">
                  <a16:creationId xmlns:a16="http://schemas.microsoft.com/office/drawing/2014/main" id="{277FDB1B-282A-3347-91FD-2429A2FB7DB1}"/>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002B8A-C3E0-DD48-BF8A-654B0541C400}"/>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90E6AD2-1DEB-6D4C-8E79-4DD32E0E0232}"/>
              </a:ext>
            </a:extLst>
          </p:cNvPr>
          <p:cNvSpPr>
            <a:spLocks noGrp="1"/>
          </p:cNvSpPr>
          <p:nvPr>
            <p:ph type="title"/>
          </p:nvPr>
        </p:nvSpPr>
        <p:spPr>
          <a:xfrm>
            <a:off x="351692" y="367594"/>
            <a:ext cx="11475218" cy="998967"/>
          </a:xfrm>
        </p:spPr>
        <p:txBody>
          <a:bodyPr anchor="t"/>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3588FD-0B14-C74D-934B-FC356BA5B546}"/>
              </a:ext>
            </a:extLst>
          </p:cNvPr>
          <p:cNvSpPr>
            <a:spLocks noGrp="1"/>
          </p:cNvSpPr>
          <p:nvPr>
            <p:ph type="body" idx="1"/>
          </p:nvPr>
        </p:nvSpPr>
        <p:spPr>
          <a:xfrm>
            <a:off x="342866" y="1453233"/>
            <a:ext cx="5654710" cy="622997"/>
          </a:xfrm>
          <a:noFill/>
        </p:spPr>
        <p:txBody>
          <a:bodyPr anchor="ctr"/>
          <a:lstStyle>
            <a:lvl1pPr marL="0" indent="0">
              <a:buNone/>
              <a:defRPr sz="2400" b="1">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51CB44-AEA5-784A-877D-678FAC7D4A0E}"/>
              </a:ext>
            </a:extLst>
          </p:cNvPr>
          <p:cNvSpPr>
            <a:spLocks noGrp="1"/>
          </p:cNvSpPr>
          <p:nvPr>
            <p:ph sz="half" idx="2"/>
          </p:nvPr>
        </p:nvSpPr>
        <p:spPr>
          <a:xfrm>
            <a:off x="342866" y="2169701"/>
            <a:ext cx="5654710" cy="3698536"/>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2A807EA-01B1-FF46-9CA3-AD63B321F959}"/>
              </a:ext>
            </a:extLst>
          </p:cNvPr>
          <p:cNvSpPr>
            <a:spLocks noGrp="1"/>
          </p:cNvSpPr>
          <p:nvPr>
            <p:ph type="body" sz="quarter" idx="3"/>
          </p:nvPr>
        </p:nvSpPr>
        <p:spPr>
          <a:xfrm>
            <a:off x="6172200" y="1453233"/>
            <a:ext cx="5654710" cy="622997"/>
          </a:xfrm>
          <a:noFill/>
        </p:spPr>
        <p:txBody>
          <a:bodyPr anchor="ctr"/>
          <a:lstStyle>
            <a:lvl1pPr marL="0" indent="0">
              <a:buNone/>
              <a:defRPr sz="2400" b="1">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4FD24F-EE21-A248-889B-89130228C907}"/>
              </a:ext>
            </a:extLst>
          </p:cNvPr>
          <p:cNvSpPr>
            <a:spLocks noGrp="1"/>
          </p:cNvSpPr>
          <p:nvPr>
            <p:ph sz="quarter" idx="4"/>
          </p:nvPr>
        </p:nvSpPr>
        <p:spPr>
          <a:xfrm>
            <a:off x="6172200" y="2169701"/>
            <a:ext cx="5654710" cy="3698536"/>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1BC8417-0C70-2549-86FD-38CCC2EEDA32}"/>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14" name="Picture 13" descr="A close up of a logo&#10;&#10;Description automatically generated">
            <a:extLst>
              <a:ext uri="{FF2B5EF4-FFF2-40B4-BE49-F238E27FC236}">
                <a16:creationId xmlns:a16="http://schemas.microsoft.com/office/drawing/2014/main" id="{4640FB90-595C-4A4A-950C-E1F0638C25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cxnSp>
        <p:nvCxnSpPr>
          <p:cNvPr id="16" name="Straight Connector 15">
            <a:extLst>
              <a:ext uri="{FF2B5EF4-FFF2-40B4-BE49-F238E27FC236}">
                <a16:creationId xmlns:a16="http://schemas.microsoft.com/office/drawing/2014/main" id="{76B1034D-457A-0448-89A6-47D634E46EEE}"/>
              </a:ext>
            </a:extLst>
          </p:cNvPr>
          <p:cNvCxnSpPr>
            <a:cxnSpLocks/>
          </p:cNvCxnSpPr>
          <p:nvPr/>
        </p:nvCxnSpPr>
        <p:spPr>
          <a:xfrm>
            <a:off x="342866" y="2058406"/>
            <a:ext cx="5654710" cy="0"/>
          </a:xfrm>
          <a:prstGeom prst="line">
            <a:avLst/>
          </a:prstGeom>
          <a:ln w="254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ACB3AE-5FFB-904B-AC8F-CEE166F893A8}"/>
              </a:ext>
            </a:extLst>
          </p:cNvPr>
          <p:cNvCxnSpPr>
            <a:cxnSpLocks/>
          </p:cNvCxnSpPr>
          <p:nvPr/>
        </p:nvCxnSpPr>
        <p:spPr>
          <a:xfrm>
            <a:off x="6172200" y="2058406"/>
            <a:ext cx="5654710" cy="0"/>
          </a:xfrm>
          <a:prstGeom prst="line">
            <a:avLst/>
          </a:prstGeom>
          <a:ln w="254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87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828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age 1 -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24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ge 1 - Blue &am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50403-EAD5-4982-B221-966AC329FFC5}"/>
              </a:ext>
            </a:extLst>
          </p:cNvPr>
          <p:cNvSpPr>
            <a:spLocks noGrp="1"/>
          </p:cNvSpPr>
          <p:nvPr>
            <p:ph type="ctrTitle"/>
          </p:nvPr>
        </p:nvSpPr>
        <p:spPr>
          <a:xfrm>
            <a:off x="4628809" y="3605916"/>
            <a:ext cx="6576747" cy="1067644"/>
          </a:xfrm>
          <a:prstGeom prst="rect">
            <a:avLst/>
          </a:prstGeom>
        </p:spPr>
        <p:txBody>
          <a:bodyPr lIns="274320" rIns="0" anchor="b">
            <a:noAutofit/>
          </a:bodyPr>
          <a:lstStyle>
            <a:lvl1pPr algn="l">
              <a:defRPr sz="3300" b="1" cap="all" baseline="0">
                <a:solidFill>
                  <a:srgbClr val="005594"/>
                </a:solidFill>
                <a:latin typeface="+mn-lt"/>
              </a:defRPr>
            </a:lvl1pPr>
          </a:lstStyle>
          <a:p>
            <a:r>
              <a:rPr lang="en-US" dirty="0"/>
              <a:t>Click to edit Master title style</a:t>
            </a:r>
          </a:p>
        </p:txBody>
      </p:sp>
      <p:sp>
        <p:nvSpPr>
          <p:cNvPr id="6" name="Subtitle 2">
            <a:extLst>
              <a:ext uri="{FF2B5EF4-FFF2-40B4-BE49-F238E27FC236}">
                <a16:creationId xmlns:a16="http://schemas.microsoft.com/office/drawing/2014/main" id="{2A9506B5-D9D6-40C3-A167-87CCA3083306}"/>
              </a:ext>
            </a:extLst>
          </p:cNvPr>
          <p:cNvSpPr>
            <a:spLocks noGrp="1"/>
          </p:cNvSpPr>
          <p:nvPr>
            <p:ph type="subTitle" idx="1"/>
          </p:nvPr>
        </p:nvSpPr>
        <p:spPr>
          <a:xfrm>
            <a:off x="5315996" y="4791890"/>
            <a:ext cx="5889561" cy="383182"/>
          </a:xfrm>
          <a:prstGeom prst="rect">
            <a:avLst/>
          </a:prstGeom>
        </p:spPr>
        <p:txBody>
          <a:bodyPr wrap="square" lIns="274320" rIns="0">
            <a:spAutoFit/>
          </a:bodyPr>
          <a:lstStyle>
            <a:lvl1pPr marL="0" indent="0" algn="l">
              <a:buNone/>
              <a:defRPr sz="21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963191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age 1 - Orange &am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50403-EAD5-4982-B221-966AC329FFC5}"/>
              </a:ext>
            </a:extLst>
          </p:cNvPr>
          <p:cNvSpPr>
            <a:spLocks noGrp="1"/>
          </p:cNvSpPr>
          <p:nvPr>
            <p:ph type="ctrTitle"/>
          </p:nvPr>
        </p:nvSpPr>
        <p:spPr>
          <a:xfrm>
            <a:off x="4628809" y="3605916"/>
            <a:ext cx="6576747" cy="1067644"/>
          </a:xfrm>
          <a:prstGeom prst="rect">
            <a:avLst/>
          </a:prstGeom>
        </p:spPr>
        <p:txBody>
          <a:bodyPr lIns="274320" rIns="0" anchor="b">
            <a:noAutofit/>
          </a:bodyPr>
          <a:lstStyle>
            <a:lvl1pPr algn="l">
              <a:defRPr sz="3300" b="1" cap="all" baseline="0">
                <a:solidFill>
                  <a:srgbClr val="EC6A10"/>
                </a:solidFill>
                <a:latin typeface="+mn-lt"/>
              </a:defRPr>
            </a:lvl1pPr>
          </a:lstStyle>
          <a:p>
            <a:r>
              <a:rPr lang="en-US" dirty="0"/>
              <a:t>Click to edit Master title style</a:t>
            </a:r>
          </a:p>
        </p:txBody>
      </p:sp>
      <p:sp>
        <p:nvSpPr>
          <p:cNvPr id="6" name="Subtitle 2">
            <a:extLst>
              <a:ext uri="{FF2B5EF4-FFF2-40B4-BE49-F238E27FC236}">
                <a16:creationId xmlns:a16="http://schemas.microsoft.com/office/drawing/2014/main" id="{2A9506B5-D9D6-40C3-A167-87CCA3083306}"/>
              </a:ext>
            </a:extLst>
          </p:cNvPr>
          <p:cNvSpPr>
            <a:spLocks noGrp="1"/>
          </p:cNvSpPr>
          <p:nvPr>
            <p:ph type="subTitle" idx="1"/>
          </p:nvPr>
        </p:nvSpPr>
        <p:spPr>
          <a:xfrm>
            <a:off x="5315996" y="4791890"/>
            <a:ext cx="5889561" cy="383182"/>
          </a:xfrm>
          <a:prstGeom prst="rect">
            <a:avLst/>
          </a:prstGeom>
        </p:spPr>
        <p:txBody>
          <a:bodyPr wrap="square" lIns="274320" rIns="0">
            <a:spAutoFit/>
          </a:bodyPr>
          <a:lstStyle>
            <a:lvl1pPr marL="0" indent="0" algn="l">
              <a:buNone/>
              <a:defRPr sz="21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3" name="Triangle rectangle 2">
            <a:extLst>
              <a:ext uri="{FF2B5EF4-FFF2-40B4-BE49-F238E27FC236}">
                <a16:creationId xmlns:a16="http://schemas.microsoft.com/office/drawing/2014/main" id="{322B4DFF-8DC1-428D-884F-32F6328D46B6}"/>
              </a:ext>
            </a:extLst>
          </p:cNvPr>
          <p:cNvSpPr/>
          <p:nvPr userDrawn="1"/>
        </p:nvSpPr>
        <p:spPr>
          <a:xfrm>
            <a:off x="-1" y="1"/>
            <a:ext cx="2837412" cy="3225337"/>
          </a:xfrm>
          <a:prstGeom prst="rtTriangle">
            <a:avLst/>
          </a:prstGeom>
          <a:solidFill>
            <a:srgbClr val="EC6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Tree>
    <p:extLst>
      <p:ext uri="{BB962C8B-B14F-4D97-AF65-F5344CB8AC3E}">
        <p14:creationId xmlns:p14="http://schemas.microsoft.com/office/powerpoint/2010/main" val="2770016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46418F-D267-48AB-88A1-793FC0C6B3D5}"/>
              </a:ext>
            </a:extLst>
          </p:cNvPr>
          <p:cNvSpPr/>
          <p:nvPr userDrawn="1"/>
        </p:nvSpPr>
        <p:spPr>
          <a:xfrm>
            <a:off x="1" y="-28075"/>
            <a:ext cx="1257163" cy="6886075"/>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descr="A large green field with trees in the background&#10;&#10;Description automatically generated">
            <a:extLst>
              <a:ext uri="{FF2B5EF4-FFF2-40B4-BE49-F238E27FC236}">
                <a16:creationId xmlns:a16="http://schemas.microsoft.com/office/drawing/2014/main" id="{4924E752-6116-42BF-BC5F-4D895667D0F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57165" y="-28075"/>
            <a:ext cx="10934836" cy="6886075"/>
          </a:xfrm>
          <a:prstGeom prst="rect">
            <a:avLst/>
          </a:prstGeom>
        </p:spPr>
      </p:pic>
      <p:sp>
        <p:nvSpPr>
          <p:cNvPr id="25" name="Title 1">
            <a:extLst>
              <a:ext uri="{FF2B5EF4-FFF2-40B4-BE49-F238E27FC236}">
                <a16:creationId xmlns:a16="http://schemas.microsoft.com/office/drawing/2014/main" id="{4D0097E8-163C-4C78-BE17-BC8FCB414617}"/>
              </a:ext>
            </a:extLst>
          </p:cNvPr>
          <p:cNvSpPr>
            <a:spLocks noGrp="1"/>
          </p:cNvSpPr>
          <p:nvPr>
            <p:ph type="ctrTitle" hasCustomPrompt="1"/>
          </p:nvPr>
        </p:nvSpPr>
        <p:spPr>
          <a:xfrm>
            <a:off x="1698975" y="1216471"/>
            <a:ext cx="8494784" cy="614993"/>
          </a:xfrm>
          <a:prstGeom prst="rect">
            <a:avLst/>
          </a:prstGeom>
        </p:spPr>
        <p:txBody>
          <a:bodyPr anchor="b">
            <a:normAutofit/>
          </a:bodyPr>
          <a:lstStyle>
            <a:lvl1pPr algn="l">
              <a:defRPr sz="2700">
                <a:solidFill>
                  <a:schemeClr val="bg1"/>
                </a:solidFill>
                <a:effectLst>
                  <a:outerShdw blurRad="50800" dist="38100" dir="2700000" algn="tl" rotWithShape="0">
                    <a:prstClr val="black">
                      <a:alpha val="40000"/>
                    </a:prstClr>
                  </a:outerShdw>
                </a:effectLst>
              </a:defRPr>
            </a:lvl1pPr>
          </a:lstStyle>
          <a:p>
            <a:r>
              <a:rPr lang="en-US" dirty="0"/>
              <a:t>Presentation Title</a:t>
            </a:r>
          </a:p>
        </p:txBody>
      </p:sp>
      <p:sp>
        <p:nvSpPr>
          <p:cNvPr id="26" name="Subtitle 2">
            <a:extLst>
              <a:ext uri="{FF2B5EF4-FFF2-40B4-BE49-F238E27FC236}">
                <a16:creationId xmlns:a16="http://schemas.microsoft.com/office/drawing/2014/main" id="{31AC4B4D-F837-4188-A90B-2A3919FE4447}"/>
              </a:ext>
            </a:extLst>
          </p:cNvPr>
          <p:cNvSpPr>
            <a:spLocks noGrp="1"/>
          </p:cNvSpPr>
          <p:nvPr>
            <p:ph type="subTitle" idx="1" hasCustomPrompt="1"/>
          </p:nvPr>
        </p:nvSpPr>
        <p:spPr>
          <a:xfrm>
            <a:off x="1788310" y="1979066"/>
            <a:ext cx="7580129" cy="424438"/>
          </a:xfrm>
        </p:spPr>
        <p:txBody>
          <a:bodyPr>
            <a:normAutofit/>
          </a:bodyPr>
          <a:lstStyle>
            <a:lvl1pPr marL="0" indent="0" algn="l">
              <a:buNone/>
              <a:defRPr sz="1500">
                <a:solidFill>
                  <a:schemeClr val="bg1"/>
                </a:solidFill>
                <a:effectLst>
                  <a:outerShdw blurRad="50800" dist="38100" dir="2700000" algn="tl" rotWithShape="0">
                    <a:prstClr val="black">
                      <a:alpha val="40000"/>
                    </a:prst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cxnSp>
        <p:nvCxnSpPr>
          <p:cNvPr id="28" name="Straight Connector 27">
            <a:extLst>
              <a:ext uri="{FF2B5EF4-FFF2-40B4-BE49-F238E27FC236}">
                <a16:creationId xmlns:a16="http://schemas.microsoft.com/office/drawing/2014/main" id="{02ADEADE-C89D-41F3-93C9-A9975262195A}"/>
              </a:ext>
            </a:extLst>
          </p:cNvPr>
          <p:cNvCxnSpPr>
            <a:cxnSpLocks/>
          </p:cNvCxnSpPr>
          <p:nvPr userDrawn="1"/>
        </p:nvCxnSpPr>
        <p:spPr>
          <a:xfrm>
            <a:off x="1065447" y="-28075"/>
            <a:ext cx="0" cy="6886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E981F3F-344C-4ACA-A135-755AF0B3F403}"/>
              </a:ext>
            </a:extLst>
          </p:cNvPr>
          <p:cNvCxnSpPr>
            <a:cxnSpLocks/>
          </p:cNvCxnSpPr>
          <p:nvPr userDrawn="1"/>
        </p:nvCxnSpPr>
        <p:spPr>
          <a:xfrm>
            <a:off x="0" y="183803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10;&#10;Description automatically generated">
            <a:extLst>
              <a:ext uri="{FF2B5EF4-FFF2-40B4-BE49-F238E27FC236}">
                <a16:creationId xmlns:a16="http://schemas.microsoft.com/office/drawing/2014/main" id="{3CF671CD-F26B-4C7C-AAC6-779FD4C7AC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8439" y="6298294"/>
            <a:ext cx="2579523" cy="328910"/>
          </a:xfrm>
          <a:prstGeom prst="rect">
            <a:avLst/>
          </a:prstGeom>
        </p:spPr>
      </p:pic>
      <p:sp>
        <p:nvSpPr>
          <p:cNvPr id="32" name="TextBox 31">
            <a:extLst>
              <a:ext uri="{FF2B5EF4-FFF2-40B4-BE49-F238E27FC236}">
                <a16:creationId xmlns:a16="http://schemas.microsoft.com/office/drawing/2014/main" id="{41817DFA-8481-4E61-B33E-4929106D88CD}"/>
              </a:ext>
            </a:extLst>
          </p:cNvPr>
          <p:cNvSpPr txBox="1"/>
          <p:nvPr userDrawn="1"/>
        </p:nvSpPr>
        <p:spPr>
          <a:xfrm>
            <a:off x="10465941" y="149031"/>
            <a:ext cx="1321224" cy="207749"/>
          </a:xfrm>
          <a:prstGeom prst="rect">
            <a:avLst/>
          </a:prstGeom>
          <a:noFill/>
        </p:spPr>
        <p:txBody>
          <a:bodyPr wrap="square" rtlCol="0">
            <a:spAutoFit/>
          </a:bodyPr>
          <a:lstStyle/>
          <a:p>
            <a:pPr algn="r"/>
            <a:r>
              <a:rPr lang="en-US" sz="750" dirty="0">
                <a:solidFill>
                  <a:schemeClr val="bg1"/>
                </a:solidFill>
                <a:latin typeface="Segoe UI" panose="020B0502040204020203" pitchFamily="34" charset="0"/>
                <a:cs typeface="Segoe UI" panose="020B0502040204020203" pitchFamily="34" charset="0"/>
              </a:rPr>
              <a:t>©2022 CTC Global</a:t>
            </a:r>
          </a:p>
        </p:txBody>
      </p:sp>
      <p:sp>
        <p:nvSpPr>
          <p:cNvPr id="33" name="Text Placeholder 26">
            <a:extLst>
              <a:ext uri="{FF2B5EF4-FFF2-40B4-BE49-F238E27FC236}">
                <a16:creationId xmlns:a16="http://schemas.microsoft.com/office/drawing/2014/main" id="{0AD55170-088A-4F4E-B622-79FD9D11700D}"/>
              </a:ext>
            </a:extLst>
          </p:cNvPr>
          <p:cNvSpPr>
            <a:spLocks noGrp="1"/>
          </p:cNvSpPr>
          <p:nvPr>
            <p:ph type="body" sz="quarter" idx="10" hasCustomPrompt="1"/>
          </p:nvPr>
        </p:nvSpPr>
        <p:spPr>
          <a:xfrm>
            <a:off x="10465941" y="357150"/>
            <a:ext cx="1321224" cy="165150"/>
          </a:xfrm>
        </p:spPr>
        <p:txBody>
          <a:bodyPr anchor="ctr">
            <a:noAutofit/>
          </a:bodyPr>
          <a:lstStyle>
            <a:lvl1pPr marL="0" indent="0" algn="r">
              <a:buNone/>
              <a:defRPr sz="750">
                <a:solidFill>
                  <a:schemeClr val="bg1"/>
                </a:solidFill>
                <a:latin typeface="Segoe UI" panose="020B0502040204020203" pitchFamily="34" charset="0"/>
                <a:cs typeface="Segoe UI" panose="020B0502040204020203" pitchFamily="34" charset="0"/>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dirty="0"/>
              <a:t>Document Number</a:t>
            </a:r>
          </a:p>
        </p:txBody>
      </p:sp>
      <p:pic>
        <p:nvPicPr>
          <p:cNvPr id="2" name="Picture 1" descr="A picture containing sitting, bird&#10;&#10;Description automatically generated">
            <a:extLst>
              <a:ext uri="{FF2B5EF4-FFF2-40B4-BE49-F238E27FC236}">
                <a16:creationId xmlns:a16="http://schemas.microsoft.com/office/drawing/2014/main" id="{EF01D29C-E13A-7F60-D5B7-C9A860747BE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2799483"/>
            <a:ext cx="3064670" cy="4066830"/>
          </a:xfrm>
          <a:prstGeom prst="rect">
            <a:avLst/>
          </a:prstGeom>
        </p:spPr>
      </p:pic>
    </p:spTree>
    <p:extLst>
      <p:ext uri="{BB962C8B-B14F-4D97-AF65-F5344CB8AC3E}">
        <p14:creationId xmlns:p14="http://schemas.microsoft.com/office/powerpoint/2010/main" val="2054958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576" y="1219819"/>
            <a:ext cx="10784011" cy="4755645"/>
          </a:xfrm>
        </p:spPr>
        <p:txBody>
          <a:bodyPr/>
          <a:lstStyle>
            <a:lvl1pPr marL="0" indent="0">
              <a:buNone/>
              <a:defRPr>
                <a:latin typeface="Segoe UI" panose="020B0502040204020203" pitchFamily="34" charset="0"/>
                <a:ea typeface="Segoe UI Historic" panose="020B0502040204020203" pitchFamily="34" charset="0"/>
                <a:cs typeface="Segoe UI" panose="020B0502040204020203" pitchFamily="34" charset="0"/>
              </a:defRPr>
            </a:lvl1pPr>
            <a:lvl2pPr>
              <a:defRPr>
                <a:latin typeface="Segoe UI" panose="020B0502040204020203" pitchFamily="34" charset="0"/>
                <a:ea typeface="Segoe UI Historic" panose="020B0502040204020203" pitchFamily="34" charset="0"/>
                <a:cs typeface="Segoe UI" panose="020B0502040204020203" pitchFamily="34" charset="0"/>
              </a:defRPr>
            </a:lvl2pPr>
            <a:lvl3pPr>
              <a:defRPr>
                <a:latin typeface="Segoe UI" panose="020B0502040204020203" pitchFamily="34" charset="0"/>
                <a:ea typeface="Segoe UI Historic" panose="020B0502040204020203" pitchFamily="34" charset="0"/>
                <a:cs typeface="Segoe UI" panose="020B0502040204020203" pitchFamily="34" charset="0"/>
              </a:defRPr>
            </a:lvl3pPr>
            <a:lvl4pPr>
              <a:defRPr>
                <a:latin typeface="Segoe UI" panose="020B0502040204020203" pitchFamily="34" charset="0"/>
                <a:ea typeface="Segoe UI Historic" panose="020B0502040204020203" pitchFamily="34" charset="0"/>
                <a:cs typeface="Segoe UI" panose="020B0502040204020203" pitchFamily="34" charset="0"/>
              </a:defRPr>
            </a:lvl4pPr>
            <a:lvl5pPr>
              <a:defRPr>
                <a:latin typeface="Segoe UI" panose="020B0502040204020203" pitchFamily="34" charset="0"/>
                <a:ea typeface="Segoe UI Historic" panose="020B0502040204020203" pitchFamily="34" charset="0"/>
                <a:cs typeface="Segoe UI" panose="020B0502040204020203" pitchFamily="34" charset="0"/>
              </a:defRPr>
            </a:lvl5pPr>
          </a:lstStyle>
          <a:p>
            <a:pPr lvl="0"/>
            <a:r>
              <a:rPr lang="en-US" dirty="0"/>
              <a:t>Content - 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3AA5F1E0-2838-489E-9D80-FBDCA091754E}"/>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Slide Number Placeholder 30">
            <a:extLst>
              <a:ext uri="{FF2B5EF4-FFF2-40B4-BE49-F238E27FC236}">
                <a16:creationId xmlns:a16="http://schemas.microsoft.com/office/drawing/2014/main" id="{A0F776D6-0E58-4054-BD75-7CC9F625A065}"/>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2" name="TextBox 1">
            <a:extLst>
              <a:ext uri="{FF2B5EF4-FFF2-40B4-BE49-F238E27FC236}">
                <a16:creationId xmlns:a16="http://schemas.microsoft.com/office/drawing/2014/main" id="{FD931F39-A3AF-C8D3-DE40-83FB059452FC}"/>
              </a:ext>
            </a:extLst>
          </p:cNvPr>
          <p:cNvSpPr txBox="1"/>
          <p:nvPr userDrawn="1"/>
        </p:nvSpPr>
        <p:spPr>
          <a:xfrm>
            <a:off x="5289973" y="6304141"/>
            <a:ext cx="1849120" cy="369332"/>
          </a:xfrm>
          <a:prstGeom prst="rect">
            <a:avLst/>
          </a:prstGeom>
          <a:solidFill>
            <a:srgbClr val="F5F3F5"/>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B9AF3EA7-A76C-5EF1-5EA9-2C4A87338FAD}"/>
              </a:ext>
            </a:extLst>
          </p:cNvPr>
          <p:cNvSpPr txBox="1"/>
          <p:nvPr userDrawn="1"/>
        </p:nvSpPr>
        <p:spPr>
          <a:xfrm>
            <a:off x="10788765" y="1"/>
            <a:ext cx="1403235" cy="207749"/>
          </a:xfrm>
          <a:prstGeom prst="rect">
            <a:avLst/>
          </a:prstGeom>
          <a:solidFill>
            <a:srgbClr val="205DA6"/>
          </a:solidFill>
          <a:ln>
            <a:noFill/>
          </a:ln>
        </p:spPr>
        <p:txBody>
          <a:bodyPr wrap="square" rtlCol="0">
            <a:spAutoFit/>
          </a:bodyPr>
          <a:lstStyle/>
          <a:p>
            <a:r>
              <a:rPr lang="en-US" sz="750" dirty="0">
                <a:solidFill>
                  <a:schemeClr val="bg1"/>
                </a:solidFill>
              </a:rPr>
              <a:t>©️ CTC Global 2022</a:t>
            </a:r>
          </a:p>
        </p:txBody>
      </p:sp>
    </p:spTree>
    <p:extLst>
      <p:ext uri="{BB962C8B-B14F-4D97-AF65-F5344CB8AC3E}">
        <p14:creationId xmlns:p14="http://schemas.microsoft.com/office/powerpoint/2010/main" val="1644698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337BFE-8DDF-8144-AFA7-9A612F5E5F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1987" y="-24413"/>
            <a:ext cx="11560015" cy="6882413"/>
          </a:xfrm>
          <a:prstGeom prst="rect">
            <a:avLst/>
          </a:prstGeom>
        </p:spPr>
      </p:pic>
      <p:sp>
        <p:nvSpPr>
          <p:cNvPr id="15" name="Rectangle 14">
            <a:extLst>
              <a:ext uri="{FF2B5EF4-FFF2-40B4-BE49-F238E27FC236}">
                <a16:creationId xmlns:a16="http://schemas.microsoft.com/office/drawing/2014/main" id="{D8D84AD7-BD68-3B45-B53B-B843C85072DE}"/>
              </a:ext>
            </a:extLst>
          </p:cNvPr>
          <p:cNvSpPr/>
          <p:nvPr userDrawn="1"/>
        </p:nvSpPr>
        <p:spPr>
          <a:xfrm>
            <a:off x="1" y="-24414"/>
            <a:ext cx="1598507" cy="6882413"/>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D033C8A4-3FBF-9D4F-ACD6-916ACE88369B}"/>
              </a:ext>
            </a:extLst>
          </p:cNvPr>
          <p:cNvSpPr>
            <a:spLocks noChangeAspect="1"/>
          </p:cNvSpPr>
          <p:nvPr userDrawn="1"/>
        </p:nvSpPr>
        <p:spPr>
          <a:xfrm>
            <a:off x="1588241" y="-24414"/>
            <a:ext cx="10593493" cy="6877049"/>
          </a:xfrm>
          <a:prstGeom prst="rect">
            <a:avLst/>
          </a:prstGeom>
          <a:solidFill>
            <a:schemeClr val="tx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1733973" y="500539"/>
            <a:ext cx="10281920" cy="925197"/>
          </a:xfrm>
          <a:prstGeom prst="rect">
            <a:avLst/>
          </a:prstGeom>
        </p:spPr>
        <p:txBody>
          <a:bodyPr anchor="b">
            <a:normAutofit/>
          </a:bodyPr>
          <a:lstStyle>
            <a:lvl1pPr algn="ctr">
              <a:defRPr sz="2700">
                <a:solidFill>
                  <a:schemeClr val="bg1"/>
                </a:solidFill>
                <a:latin typeface="Segoe UI" panose="020B0502040204020203" pitchFamily="34" charset="0"/>
                <a:ea typeface="Segoe UI Historic" panose="020B0502040204020203" pitchFamily="34" charset="0"/>
                <a:cs typeface="Segoe UI" panose="020B0502040204020203" pitchFamily="34" charset="0"/>
              </a:defRPr>
            </a:lvl1pPr>
          </a:lstStyle>
          <a:p>
            <a:r>
              <a:rPr lang="en-US" dirty="0"/>
              <a:t>Click to edit Section Title</a:t>
            </a:r>
          </a:p>
        </p:txBody>
      </p:sp>
      <p:sp>
        <p:nvSpPr>
          <p:cNvPr id="3" name="Text Placeholder 2"/>
          <p:cNvSpPr>
            <a:spLocks noGrp="1"/>
          </p:cNvSpPr>
          <p:nvPr>
            <p:ph type="body" idx="1" hasCustomPrompt="1"/>
          </p:nvPr>
        </p:nvSpPr>
        <p:spPr>
          <a:xfrm>
            <a:off x="2023959" y="2537147"/>
            <a:ext cx="7133589" cy="132365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Section Subtitle</a:t>
            </a:r>
          </a:p>
        </p:txBody>
      </p:sp>
      <p:sp>
        <p:nvSpPr>
          <p:cNvPr id="17" name="Text Placeholder 2">
            <a:extLst>
              <a:ext uri="{FF2B5EF4-FFF2-40B4-BE49-F238E27FC236}">
                <a16:creationId xmlns:a16="http://schemas.microsoft.com/office/drawing/2014/main" id="{6C84EFDE-7CFF-5C44-8965-4E1A9A90A8F1}"/>
              </a:ext>
            </a:extLst>
          </p:cNvPr>
          <p:cNvSpPr>
            <a:spLocks noGrp="1"/>
          </p:cNvSpPr>
          <p:nvPr>
            <p:ph type="body" idx="10" hasCustomPrompt="1"/>
          </p:nvPr>
        </p:nvSpPr>
        <p:spPr>
          <a:xfrm rot="16200000">
            <a:off x="-1875844" y="2789612"/>
            <a:ext cx="5350192" cy="981284"/>
          </a:xfrm>
        </p:spPr>
        <p:txBody>
          <a:bodyPr anchor="ctr">
            <a:normAutofit/>
          </a:bodyPr>
          <a:lstStyle>
            <a:lvl1pPr marL="0" indent="0">
              <a:buNone/>
              <a:defRPr sz="21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Section Number</a:t>
            </a:r>
          </a:p>
        </p:txBody>
      </p:sp>
    </p:spTree>
    <p:extLst>
      <p:ext uri="{BB962C8B-B14F-4D97-AF65-F5344CB8AC3E}">
        <p14:creationId xmlns:p14="http://schemas.microsoft.com/office/powerpoint/2010/main" val="2242241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575" y="143581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2575" y="143581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B055A547-3BBE-4026-A20B-BC490E53BE03}"/>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6A9C107D-EF53-45E1-9071-3A6A76F3865A}"/>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1912740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3177" y="1440285"/>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43177" y="226419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75590" y="1440285"/>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775590" y="226419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450915E3-9CAF-471C-82EB-9C0F4B722271}"/>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Slide Number Placeholder 30">
            <a:extLst>
              <a:ext uri="{FF2B5EF4-FFF2-40B4-BE49-F238E27FC236}">
                <a16:creationId xmlns:a16="http://schemas.microsoft.com/office/drawing/2014/main" id="{A980B27D-BFB1-422E-A91A-4D60A0E0882B}"/>
              </a:ext>
            </a:extLst>
          </p:cNvPr>
          <p:cNvSpPr>
            <a:spLocks noGrp="1"/>
          </p:cNvSpPr>
          <p:nvPr>
            <p:ph type="sldNum" sz="quarter" idx="10"/>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3529742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9E125F4-EEA2-461A-B5DB-D006B9C7F610}"/>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30">
            <a:extLst>
              <a:ext uri="{FF2B5EF4-FFF2-40B4-BE49-F238E27FC236}">
                <a16:creationId xmlns:a16="http://schemas.microsoft.com/office/drawing/2014/main" id="{DC55E2EA-31C0-444D-BCCE-36852D737B24}"/>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2" name="TextBox 1">
            <a:extLst>
              <a:ext uri="{FF2B5EF4-FFF2-40B4-BE49-F238E27FC236}">
                <a16:creationId xmlns:a16="http://schemas.microsoft.com/office/drawing/2014/main" id="{2B117B86-56FE-B40D-CF67-9CDC464A3DA4}"/>
              </a:ext>
            </a:extLst>
          </p:cNvPr>
          <p:cNvSpPr txBox="1"/>
          <p:nvPr userDrawn="1"/>
        </p:nvSpPr>
        <p:spPr>
          <a:xfrm>
            <a:off x="5323840" y="6304141"/>
            <a:ext cx="1584960" cy="369332"/>
          </a:xfrm>
          <a:prstGeom prst="rect">
            <a:avLst/>
          </a:prstGeom>
          <a:solidFill>
            <a:srgbClr val="F7F3F4"/>
          </a:solidFill>
        </p:spPr>
        <p:txBody>
          <a:bodyPr wrap="square" rtlCol="0">
            <a:spAutoFit/>
          </a:bodyPr>
          <a:lstStyle/>
          <a:p>
            <a:endParaRPr lang="en-US" sz="1800" dirty="0"/>
          </a:p>
        </p:txBody>
      </p:sp>
    </p:spTree>
    <p:extLst>
      <p:ext uri="{BB962C8B-B14F-4D97-AF65-F5344CB8AC3E}">
        <p14:creationId xmlns:p14="http://schemas.microsoft.com/office/powerpoint/2010/main" val="61659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3CBF3A-4B4F-384E-948F-DBD2C096F24D}"/>
              </a:ext>
            </a:extLst>
          </p:cNvPr>
          <p:cNvGrpSpPr/>
          <p:nvPr/>
        </p:nvGrpSpPr>
        <p:grpSpPr>
          <a:xfrm rot="10800000">
            <a:off x="9415306" y="0"/>
            <a:ext cx="2776694" cy="6858000"/>
            <a:chOff x="5479508" y="0"/>
            <a:chExt cx="2619463" cy="6858000"/>
          </a:xfrm>
          <a:solidFill>
            <a:schemeClr val="accent5"/>
          </a:solidFill>
        </p:grpSpPr>
        <p:sp>
          <p:nvSpPr>
            <p:cNvPr id="7" name="Right Triangle 6">
              <a:extLst>
                <a:ext uri="{FF2B5EF4-FFF2-40B4-BE49-F238E27FC236}">
                  <a16:creationId xmlns:a16="http://schemas.microsoft.com/office/drawing/2014/main" id="{6919E047-985B-8848-A639-B8F7DA0B78B8}"/>
                </a:ext>
              </a:extLst>
            </p:cNvPr>
            <p:cNvSpPr/>
            <p:nvPr/>
          </p:nvSpPr>
          <p:spPr>
            <a:xfrm rot="10800000" flipH="1">
              <a:off x="6205272" y="0"/>
              <a:ext cx="1893699"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D17EC6-271B-1345-AE90-863E08B5E33A}"/>
                </a:ext>
              </a:extLst>
            </p:cNvPr>
            <p:cNvSpPr/>
            <p:nvPr/>
          </p:nvSpPr>
          <p:spPr>
            <a:xfrm>
              <a:off x="5479508" y="0"/>
              <a:ext cx="725766"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0489830-6926-6449-8456-F2C8CBCF4F5B}"/>
              </a:ext>
            </a:extLst>
          </p:cNvPr>
          <p:cNvSpPr>
            <a:spLocks noGrp="1"/>
          </p:cNvSpPr>
          <p:nvPr>
            <p:ph type="title"/>
          </p:nvPr>
        </p:nvSpPr>
        <p:spPr>
          <a:xfrm>
            <a:off x="351692" y="365126"/>
            <a:ext cx="11475218" cy="991402"/>
          </a:xfrm>
        </p:spPr>
        <p:txBody>
          <a:bodyPr anchor="t"/>
          <a:lstStyle>
            <a:lvl1pPr>
              <a:defRPr>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163B2EF3-01EE-2E42-9DE0-3AC8F399ADDE}"/>
              </a:ext>
            </a:extLst>
          </p:cNvPr>
          <p:cNvSpPr txBox="1"/>
          <p:nvPr/>
        </p:nvSpPr>
        <p:spPr>
          <a:xfrm>
            <a:off x="11577483" y="6369764"/>
            <a:ext cx="249427" cy="246221"/>
          </a:xfrm>
          <a:prstGeom prst="rect">
            <a:avLst/>
          </a:prstGeom>
          <a:noFill/>
        </p:spPr>
        <p:txBody>
          <a:bodyPr wrap="none" rIns="0" rtlCol="0">
            <a:spAutoFit/>
          </a:bodyPr>
          <a:lstStyle/>
          <a:p>
            <a:pPr algn="r"/>
            <a:fld id="{A9525A69-A855-3246-B853-294572C4B62A}" type="slidenum">
              <a:rPr lang="en-US" sz="1000" smtClean="0">
                <a:solidFill>
                  <a:schemeClr val="accent1"/>
                </a:solidFill>
                <a:latin typeface="+mj-lt"/>
              </a:rPr>
              <a:pPr algn="r"/>
              <a:t>‹#›</a:t>
            </a:fld>
            <a:endParaRPr lang="en-US" sz="1000" dirty="0">
              <a:solidFill>
                <a:schemeClr val="accent1"/>
              </a:solidFill>
              <a:latin typeface="+mj-lt"/>
            </a:endParaRPr>
          </a:p>
        </p:txBody>
      </p:sp>
      <p:pic>
        <p:nvPicPr>
          <p:cNvPr id="10" name="Picture 9" descr="A close up of a logo&#10;&#10;Description automatically generated">
            <a:extLst>
              <a:ext uri="{FF2B5EF4-FFF2-40B4-BE49-F238E27FC236}">
                <a16:creationId xmlns:a16="http://schemas.microsoft.com/office/drawing/2014/main" id="{43CD32B2-1B0C-EB48-BD81-45EFE3EA63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692" y="6052423"/>
            <a:ext cx="1592772" cy="534201"/>
          </a:xfrm>
          <a:prstGeom prst="rect">
            <a:avLst/>
          </a:prstGeom>
        </p:spPr>
      </p:pic>
    </p:spTree>
    <p:extLst>
      <p:ext uri="{BB962C8B-B14F-4D97-AF65-F5344CB8AC3E}">
        <p14:creationId xmlns:p14="http://schemas.microsoft.com/office/powerpoint/2010/main" val="4285907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327" y="2021841"/>
            <a:ext cx="10515600" cy="383921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9327" y="1185565"/>
            <a:ext cx="10514012" cy="681952"/>
          </a:xfrm>
        </p:spPr>
        <p:txBody>
          <a:bodyPr anchor="ctr">
            <a:normAutofit/>
          </a:bodyPr>
          <a:lstStyle>
            <a:lvl1pPr marL="0" indent="0" algn="l">
              <a:buNone/>
              <a:defRPr sz="2100" b="1">
                <a:latin typeface="Segoe UI" panose="020B0502040204020203" pitchFamily="34" charset="0"/>
                <a:ea typeface="Segoe UI Historic" panose="020B0502040204020203" pitchFamily="34" charset="0"/>
                <a:cs typeface="Segoe UI" panose="020B0502040204020203"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Title Placeholder 1">
            <a:extLst>
              <a:ext uri="{FF2B5EF4-FFF2-40B4-BE49-F238E27FC236}">
                <a16:creationId xmlns:a16="http://schemas.microsoft.com/office/drawing/2014/main" id="{0C572B3B-2996-4512-BD99-8B5036788A4B}"/>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C3E630B7-A2F7-44C4-8D51-2C6107E1D152}"/>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994436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675451" y="1091115"/>
            <a:ext cx="6172200" cy="4873625"/>
          </a:xfrm>
        </p:spPr>
        <p:txBody>
          <a:bodyPr anchor="t">
            <a:normAutofit/>
          </a:bodyPr>
          <a:lstStyle>
            <a:lvl1pPr marL="0" indent="0">
              <a:buNone/>
              <a:defRPr sz="21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98216" y="2161087"/>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Title Placeholder 1">
            <a:extLst>
              <a:ext uri="{FF2B5EF4-FFF2-40B4-BE49-F238E27FC236}">
                <a16:creationId xmlns:a16="http://schemas.microsoft.com/office/drawing/2014/main" id="{04418E77-1FF9-40BB-83F9-5192B9BF873E}"/>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30">
            <a:extLst>
              <a:ext uri="{FF2B5EF4-FFF2-40B4-BE49-F238E27FC236}">
                <a16:creationId xmlns:a16="http://schemas.microsoft.com/office/drawing/2014/main" id="{3E37E79E-F217-44B9-96B9-227F56BFACEB}"/>
              </a:ext>
            </a:extLst>
          </p:cNvPr>
          <p:cNvSpPr>
            <a:spLocks noGrp="1"/>
          </p:cNvSpPr>
          <p:nvPr>
            <p:ph type="sldNum" sz="quarter" idx="4"/>
          </p:nvPr>
        </p:nvSpPr>
        <p:spPr>
          <a:xfrm>
            <a:off x="468576" y="6304142"/>
            <a:ext cx="1501755" cy="365125"/>
          </a:xfrm>
          <a:prstGeom prst="rect">
            <a:avLst/>
          </a:prstGeom>
        </p:spPr>
        <p:txBody>
          <a:bodyPr vert="horz" lIns="91440" tIns="45720" rIns="91440" bIns="45720" rtlCol="0" anchor="ctr"/>
          <a:lstStyle>
            <a:lvl1pPr algn="l">
              <a:defRPr sz="788">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Tree>
    <p:extLst>
      <p:ext uri="{BB962C8B-B14F-4D97-AF65-F5344CB8AC3E}">
        <p14:creationId xmlns:p14="http://schemas.microsoft.com/office/powerpoint/2010/main" val="1375454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AEC4F8C-1629-0068-011B-A2C61A2CA025}"/>
              </a:ext>
            </a:extLst>
          </p:cNvPr>
          <p:cNvSpPr>
            <a:spLocks noGrp="1"/>
          </p:cNvSpPr>
          <p:nvPr>
            <p:ph type="body" sz="quarter" idx="11"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8" name="Espace réservé du texte 7">
            <a:extLst>
              <a:ext uri="{FF2B5EF4-FFF2-40B4-BE49-F238E27FC236}">
                <a16:creationId xmlns:a16="http://schemas.microsoft.com/office/drawing/2014/main" id="{1C8A2335-92DB-1763-70FD-E0A54062FD5C}"/>
              </a:ext>
            </a:extLst>
          </p:cNvPr>
          <p:cNvSpPr>
            <a:spLocks noGrp="1"/>
          </p:cNvSpPr>
          <p:nvPr>
            <p:ph type="body" sz="quarter" idx="12" hasCustomPrompt="1"/>
          </p:nvPr>
        </p:nvSpPr>
        <p:spPr>
          <a:xfrm>
            <a:off x="914359" y="596808"/>
            <a:ext cx="5258859" cy="205285"/>
          </a:xfrm>
        </p:spPr>
        <p:txBody>
          <a:bodyPr>
            <a:noAutofit/>
          </a:bodyPr>
          <a:lstStyle>
            <a:lvl1pPr>
              <a:defRPr sz="1000"/>
            </a:lvl1pPr>
          </a:lstStyle>
          <a:p>
            <a:r>
              <a:rPr lang="fr-FR" dirty="0" err="1"/>
              <a:t>Title</a:t>
            </a:r>
            <a:r>
              <a:rPr lang="fr-FR" dirty="0"/>
              <a:t> of the topic</a:t>
            </a:r>
          </a:p>
        </p:txBody>
      </p:sp>
      <p:sp>
        <p:nvSpPr>
          <p:cNvPr id="21" name="Espace réservé du texte 20">
            <a:extLst>
              <a:ext uri="{FF2B5EF4-FFF2-40B4-BE49-F238E27FC236}">
                <a16:creationId xmlns:a16="http://schemas.microsoft.com/office/drawing/2014/main" id="{91BDB90F-F38D-2FE1-0F0C-7980B469A726}"/>
              </a:ext>
            </a:extLst>
          </p:cNvPr>
          <p:cNvSpPr>
            <a:spLocks noGrp="1"/>
          </p:cNvSpPr>
          <p:nvPr>
            <p:ph type="body" sz="quarter" idx="14"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22" name="ZoneTexte 21">
            <a:extLst>
              <a:ext uri="{FF2B5EF4-FFF2-40B4-BE49-F238E27FC236}">
                <a16:creationId xmlns:a16="http://schemas.microsoft.com/office/drawing/2014/main" id="{2910E3D9-3752-9569-6C14-A6FD7E23A10E}"/>
              </a:ext>
            </a:extLst>
          </p:cNvPr>
          <p:cNvSpPr txBox="1"/>
          <p:nvPr userDrawn="1"/>
        </p:nvSpPr>
        <p:spPr>
          <a:xfrm>
            <a:off x="1676400" y="-584110"/>
            <a:ext cx="0" cy="0"/>
          </a:xfrm>
          <a:prstGeom prst="rect">
            <a:avLst/>
          </a:prstGeom>
          <a:ln>
            <a:noFill/>
          </a:ln>
        </p:spPr>
        <p:txBody>
          <a:bodyPr wrap="none" bIns="0" rtlCol="0">
            <a:noAutofit/>
          </a:bodyPr>
          <a:lstStyle/>
          <a:p>
            <a:pPr algn="l"/>
            <a:endParaRPr lang="fr-FR" sz="1267" u="sng">
              <a:ln>
                <a:noFill/>
              </a:ln>
              <a:solidFill>
                <a:schemeClr val="accent1"/>
              </a:solidFill>
              <a:latin typeface="Lato" panose="020F0502020204030203" pitchFamily="34" charset="77"/>
            </a:endParaRPr>
          </a:p>
        </p:txBody>
      </p:sp>
      <p:sp>
        <p:nvSpPr>
          <p:cNvPr id="23" name="Espace réservé du texte 20">
            <a:extLst>
              <a:ext uri="{FF2B5EF4-FFF2-40B4-BE49-F238E27FC236}">
                <a16:creationId xmlns:a16="http://schemas.microsoft.com/office/drawing/2014/main" id="{889B4914-CA56-E6D8-B84F-6C0998067665}"/>
              </a:ext>
            </a:extLst>
          </p:cNvPr>
          <p:cNvSpPr>
            <a:spLocks noGrp="1"/>
          </p:cNvSpPr>
          <p:nvPr>
            <p:ph type="body" sz="quarter" idx="15"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24" name="Espace réservé du texte 20">
            <a:extLst>
              <a:ext uri="{FF2B5EF4-FFF2-40B4-BE49-F238E27FC236}">
                <a16:creationId xmlns:a16="http://schemas.microsoft.com/office/drawing/2014/main" id="{B027EC75-9D1B-3EDA-B4CD-D4068C78FD1A}"/>
              </a:ext>
            </a:extLst>
          </p:cNvPr>
          <p:cNvSpPr>
            <a:spLocks noGrp="1"/>
          </p:cNvSpPr>
          <p:nvPr>
            <p:ph type="body" sz="quarter" idx="16"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26" name="Espace réservé du texte 20">
            <a:extLst>
              <a:ext uri="{FF2B5EF4-FFF2-40B4-BE49-F238E27FC236}">
                <a16:creationId xmlns:a16="http://schemas.microsoft.com/office/drawing/2014/main" id="{2AD7270A-126C-564F-F781-71A39D5B2D31}"/>
              </a:ext>
            </a:extLst>
          </p:cNvPr>
          <p:cNvSpPr>
            <a:spLocks noGrp="1"/>
          </p:cNvSpPr>
          <p:nvPr>
            <p:ph type="body" sz="quarter" idx="17" hasCustomPrompt="1"/>
          </p:nvPr>
        </p:nvSpPr>
        <p:spPr>
          <a:xfrm>
            <a:off x="1182117" y="-646588"/>
            <a:ext cx="4991100" cy="276551"/>
          </a:xfrm>
        </p:spPr>
        <p:txBody>
          <a:bodyPr>
            <a:normAutofit/>
          </a:bodyPr>
          <a:lstStyle>
            <a:lvl1pPr algn="l">
              <a:defRPr sz="1000" b="1"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Title for graphic</a:t>
            </a:r>
          </a:p>
        </p:txBody>
      </p:sp>
      <p:sp>
        <p:nvSpPr>
          <p:cNvPr id="27" name="Espace réservé du texte 20">
            <a:extLst>
              <a:ext uri="{FF2B5EF4-FFF2-40B4-BE49-F238E27FC236}">
                <a16:creationId xmlns:a16="http://schemas.microsoft.com/office/drawing/2014/main" id="{39B5AE83-4907-39E1-4AD9-A19B51202B97}"/>
              </a:ext>
            </a:extLst>
          </p:cNvPr>
          <p:cNvSpPr>
            <a:spLocks noGrp="1"/>
          </p:cNvSpPr>
          <p:nvPr>
            <p:ph type="body" sz="quarter" idx="18"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Tree>
    <p:extLst>
      <p:ext uri="{BB962C8B-B14F-4D97-AF65-F5344CB8AC3E}">
        <p14:creationId xmlns:p14="http://schemas.microsoft.com/office/powerpoint/2010/main" val="3931960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Graphics + Context box">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E1E2C601-20E8-7C62-E2FC-8565BE7E582D}"/>
              </a:ext>
            </a:extLst>
          </p:cNvPr>
          <p:cNvSpPr>
            <a:spLocks noGrp="1"/>
          </p:cNvSpPr>
          <p:nvPr>
            <p:ph type="chart" sz="quarter" idx="11"/>
          </p:nvPr>
        </p:nvSpPr>
        <p:spPr>
          <a:xfrm>
            <a:off x="874183" y="1989361"/>
            <a:ext cx="7250642" cy="3600953"/>
          </a:xfrm>
          <a:prstGeom prst="rect">
            <a:avLst/>
          </a:prstGeom>
        </p:spPr>
        <p:txBody>
          <a:bodyPr/>
          <a:lstStyle/>
          <a:p>
            <a:r>
              <a:rPr lang="fr-FR"/>
              <a:t>Cliquez sur l'icône pour ajouter un graphique</a:t>
            </a:r>
          </a:p>
        </p:txBody>
      </p:sp>
      <p:sp>
        <p:nvSpPr>
          <p:cNvPr id="15" name="Espace réservé du texte 14">
            <a:extLst>
              <a:ext uri="{FF2B5EF4-FFF2-40B4-BE49-F238E27FC236}">
                <a16:creationId xmlns:a16="http://schemas.microsoft.com/office/drawing/2014/main" id="{7565DBF7-5726-5DB1-DE9B-4FA43CBB94FB}"/>
              </a:ext>
            </a:extLst>
          </p:cNvPr>
          <p:cNvSpPr>
            <a:spLocks noGrp="1"/>
          </p:cNvSpPr>
          <p:nvPr>
            <p:ph type="body" sz="quarter" idx="12" hasCustomPrompt="1"/>
          </p:nvPr>
        </p:nvSpPr>
        <p:spPr>
          <a:xfrm>
            <a:off x="8124824" y="2954412"/>
            <a:ext cx="2547408" cy="824411"/>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lIns="180000" tIns="180000" rIns="180000" bIns="180000">
            <a:spAutoFit/>
          </a:bodyPr>
          <a:lstStyle>
            <a:lvl1pPr marL="0" marR="0" indent="0" algn="l" defTabSz="914169" rtl="0" eaLnBrk="1" fontAlgn="auto" latinLnBrk="0" hangingPunct="1">
              <a:lnSpc>
                <a:spcPct val="90000"/>
              </a:lnSpc>
              <a:spcBef>
                <a:spcPts val="1000"/>
              </a:spcBef>
              <a:spcAft>
                <a:spcPts val="0"/>
              </a:spcAft>
              <a:buClrTx/>
              <a:buSzTx/>
              <a:buFontTx/>
              <a:buNone/>
              <a:tabLst/>
              <a:defRPr sz="1201" b="1" i="0">
                <a:solidFill>
                  <a:schemeClr val="accent5"/>
                </a:solidFill>
                <a:latin typeface="+mn-lt"/>
              </a:defRPr>
            </a:lvl1pPr>
          </a:lstStyle>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Context</a:t>
            </a:r>
          </a:p>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fhezif</a:t>
            </a:r>
            <a:endParaRPr lang="fr-FR"/>
          </a:p>
        </p:txBody>
      </p:sp>
      <p:sp>
        <p:nvSpPr>
          <p:cNvPr id="14" name="Espace réservé du texte 5">
            <a:extLst>
              <a:ext uri="{FF2B5EF4-FFF2-40B4-BE49-F238E27FC236}">
                <a16:creationId xmlns:a16="http://schemas.microsoft.com/office/drawing/2014/main" id="{E8D91EB7-2659-3808-914E-F3388A0CDDEC}"/>
              </a:ext>
            </a:extLst>
          </p:cNvPr>
          <p:cNvSpPr>
            <a:spLocks noGrp="1"/>
          </p:cNvSpPr>
          <p:nvPr>
            <p:ph type="body" sz="quarter" idx="13"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16" name="Espace réservé du texte 7">
            <a:extLst>
              <a:ext uri="{FF2B5EF4-FFF2-40B4-BE49-F238E27FC236}">
                <a16:creationId xmlns:a16="http://schemas.microsoft.com/office/drawing/2014/main" id="{205E357A-A81B-1129-3039-BF782C09C2AD}"/>
              </a:ext>
            </a:extLst>
          </p:cNvPr>
          <p:cNvSpPr>
            <a:spLocks noGrp="1"/>
          </p:cNvSpPr>
          <p:nvPr>
            <p:ph type="body" sz="quarter" idx="14" hasCustomPrompt="1"/>
          </p:nvPr>
        </p:nvSpPr>
        <p:spPr>
          <a:xfrm>
            <a:off x="914359" y="596808"/>
            <a:ext cx="5258859" cy="205285"/>
          </a:xfrm>
        </p:spPr>
        <p:txBody>
          <a:bodyPr>
            <a:noAutofit/>
          </a:bodyPr>
          <a:lstStyle>
            <a:lvl1pPr>
              <a:defRPr sz="1000"/>
            </a:lvl1pPr>
          </a:lstStyle>
          <a:p>
            <a:r>
              <a:rPr lang="fr-FR"/>
              <a:t>Title of the topic</a:t>
            </a:r>
          </a:p>
        </p:txBody>
      </p:sp>
      <p:sp>
        <p:nvSpPr>
          <p:cNvPr id="2" name="Espace réservé du texte 20">
            <a:extLst>
              <a:ext uri="{FF2B5EF4-FFF2-40B4-BE49-F238E27FC236}">
                <a16:creationId xmlns:a16="http://schemas.microsoft.com/office/drawing/2014/main" id="{EC4E1830-F906-B784-EBA4-B9380A4BB144}"/>
              </a:ext>
            </a:extLst>
          </p:cNvPr>
          <p:cNvSpPr>
            <a:spLocks noGrp="1"/>
          </p:cNvSpPr>
          <p:nvPr>
            <p:ph type="body" sz="quarter" idx="15"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3" name="Espace réservé du texte 20">
            <a:extLst>
              <a:ext uri="{FF2B5EF4-FFF2-40B4-BE49-F238E27FC236}">
                <a16:creationId xmlns:a16="http://schemas.microsoft.com/office/drawing/2014/main" id="{88294B01-42A8-555A-4013-96D7A8E73A13}"/>
              </a:ext>
            </a:extLst>
          </p:cNvPr>
          <p:cNvSpPr>
            <a:spLocks noGrp="1"/>
          </p:cNvSpPr>
          <p:nvPr>
            <p:ph type="body" sz="quarter" idx="16"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5" name="Espace réservé du texte 20">
            <a:extLst>
              <a:ext uri="{FF2B5EF4-FFF2-40B4-BE49-F238E27FC236}">
                <a16:creationId xmlns:a16="http://schemas.microsoft.com/office/drawing/2014/main" id="{08257FDA-086A-438C-5915-7A7C301303F1}"/>
              </a:ext>
            </a:extLst>
          </p:cNvPr>
          <p:cNvSpPr>
            <a:spLocks noGrp="1"/>
          </p:cNvSpPr>
          <p:nvPr>
            <p:ph type="body" sz="quarter" idx="17"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6" name="Espace réservé du texte 20">
            <a:extLst>
              <a:ext uri="{FF2B5EF4-FFF2-40B4-BE49-F238E27FC236}">
                <a16:creationId xmlns:a16="http://schemas.microsoft.com/office/drawing/2014/main" id="{21F1F59E-0671-7A04-2CAE-320E574332CC}"/>
              </a:ext>
            </a:extLst>
          </p:cNvPr>
          <p:cNvSpPr>
            <a:spLocks noGrp="1"/>
          </p:cNvSpPr>
          <p:nvPr>
            <p:ph type="body" sz="quarter" idx="18" hasCustomPrompt="1"/>
          </p:nvPr>
        </p:nvSpPr>
        <p:spPr>
          <a:xfrm>
            <a:off x="1182117" y="-646588"/>
            <a:ext cx="4991100" cy="276551"/>
          </a:xfrm>
        </p:spPr>
        <p:txBody>
          <a:bodyPr>
            <a:normAutofit/>
          </a:bodyPr>
          <a:lstStyle>
            <a:lvl1pPr algn="l">
              <a:defRPr sz="1000" b="0"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err="1"/>
              <a:t>Title</a:t>
            </a:r>
            <a:r>
              <a:rPr lang="fr-FR"/>
              <a:t> for </a:t>
            </a:r>
            <a:r>
              <a:rPr lang="fr-FR" err="1"/>
              <a:t>graphic</a:t>
            </a:r>
            <a:endParaRPr lang="fr-FR"/>
          </a:p>
        </p:txBody>
      </p:sp>
      <p:sp>
        <p:nvSpPr>
          <p:cNvPr id="7" name="Espace réservé du texte 20">
            <a:extLst>
              <a:ext uri="{FF2B5EF4-FFF2-40B4-BE49-F238E27FC236}">
                <a16:creationId xmlns:a16="http://schemas.microsoft.com/office/drawing/2014/main" id="{BB7C59E4-04E0-2AB9-CE61-47C12BC04E91}"/>
              </a:ext>
            </a:extLst>
          </p:cNvPr>
          <p:cNvSpPr>
            <a:spLocks noGrp="1"/>
          </p:cNvSpPr>
          <p:nvPr>
            <p:ph type="body" sz="quarter" idx="19"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
        <p:nvSpPr>
          <p:cNvPr id="8" name="TextBox 7">
            <a:extLst>
              <a:ext uri="{FF2B5EF4-FFF2-40B4-BE49-F238E27FC236}">
                <a16:creationId xmlns:a16="http://schemas.microsoft.com/office/drawing/2014/main" id="{431617F2-65A4-9BE6-CE8D-FA62E06A1F74}"/>
              </a:ext>
            </a:extLst>
          </p:cNvPr>
          <p:cNvSpPr txBox="1"/>
          <p:nvPr userDrawn="1"/>
        </p:nvSpPr>
        <p:spPr>
          <a:xfrm>
            <a:off x="2487561" y="-521030"/>
            <a:ext cx="0" cy="0"/>
          </a:xfrm>
          <a:prstGeom prst="rect">
            <a:avLst/>
          </a:prstGeom>
          <a:ln>
            <a:noFill/>
          </a:ln>
        </p:spPr>
        <p:txBody>
          <a:bodyPr wrap="none" bIns="0" rtlCol="0">
            <a:noAutofit/>
          </a:bodyPr>
          <a:lstStyle/>
          <a:p>
            <a:pPr algn="l"/>
            <a:endParaRPr lang="en-BE" sz="1267" u="sng">
              <a:ln>
                <a:noFill/>
              </a:ln>
              <a:solidFill>
                <a:schemeClr val="accent1"/>
              </a:solidFill>
              <a:latin typeface="Lato" panose="020F0502020204030203" pitchFamily="34" charset="77"/>
            </a:endParaRPr>
          </a:p>
        </p:txBody>
      </p:sp>
    </p:spTree>
    <p:extLst>
      <p:ext uri="{BB962C8B-B14F-4D97-AF65-F5344CB8AC3E}">
        <p14:creationId xmlns:p14="http://schemas.microsoft.com/office/powerpoint/2010/main" val="8794393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AEC4F8C-1629-0068-011B-A2C61A2CA025}"/>
              </a:ext>
            </a:extLst>
          </p:cNvPr>
          <p:cNvSpPr>
            <a:spLocks noGrp="1"/>
          </p:cNvSpPr>
          <p:nvPr>
            <p:ph type="body" sz="quarter" idx="11"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8" name="Espace réservé du texte 7">
            <a:extLst>
              <a:ext uri="{FF2B5EF4-FFF2-40B4-BE49-F238E27FC236}">
                <a16:creationId xmlns:a16="http://schemas.microsoft.com/office/drawing/2014/main" id="{1C8A2335-92DB-1763-70FD-E0A54062FD5C}"/>
              </a:ext>
            </a:extLst>
          </p:cNvPr>
          <p:cNvSpPr>
            <a:spLocks noGrp="1"/>
          </p:cNvSpPr>
          <p:nvPr>
            <p:ph type="body" sz="quarter" idx="12" hasCustomPrompt="1"/>
          </p:nvPr>
        </p:nvSpPr>
        <p:spPr>
          <a:xfrm>
            <a:off x="914359" y="596808"/>
            <a:ext cx="5258859" cy="205285"/>
          </a:xfrm>
        </p:spPr>
        <p:txBody>
          <a:bodyPr>
            <a:noAutofit/>
          </a:bodyPr>
          <a:lstStyle>
            <a:lvl1pPr>
              <a:defRPr sz="1000"/>
            </a:lvl1pPr>
          </a:lstStyle>
          <a:p>
            <a:r>
              <a:rPr lang="fr-FR" dirty="0" err="1"/>
              <a:t>Title</a:t>
            </a:r>
            <a:r>
              <a:rPr lang="fr-FR" dirty="0"/>
              <a:t> of the topic</a:t>
            </a:r>
          </a:p>
        </p:txBody>
      </p:sp>
      <p:sp>
        <p:nvSpPr>
          <p:cNvPr id="21" name="Espace réservé du texte 20">
            <a:extLst>
              <a:ext uri="{FF2B5EF4-FFF2-40B4-BE49-F238E27FC236}">
                <a16:creationId xmlns:a16="http://schemas.microsoft.com/office/drawing/2014/main" id="{91BDB90F-F38D-2FE1-0F0C-7980B469A726}"/>
              </a:ext>
            </a:extLst>
          </p:cNvPr>
          <p:cNvSpPr>
            <a:spLocks noGrp="1"/>
          </p:cNvSpPr>
          <p:nvPr>
            <p:ph type="body" sz="quarter" idx="14"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22" name="ZoneTexte 21">
            <a:extLst>
              <a:ext uri="{FF2B5EF4-FFF2-40B4-BE49-F238E27FC236}">
                <a16:creationId xmlns:a16="http://schemas.microsoft.com/office/drawing/2014/main" id="{2910E3D9-3752-9569-6C14-A6FD7E23A10E}"/>
              </a:ext>
            </a:extLst>
          </p:cNvPr>
          <p:cNvSpPr txBox="1"/>
          <p:nvPr userDrawn="1"/>
        </p:nvSpPr>
        <p:spPr>
          <a:xfrm>
            <a:off x="1676400" y="-584110"/>
            <a:ext cx="0" cy="0"/>
          </a:xfrm>
          <a:prstGeom prst="rect">
            <a:avLst/>
          </a:prstGeom>
          <a:ln>
            <a:noFill/>
          </a:ln>
        </p:spPr>
        <p:txBody>
          <a:bodyPr wrap="none" bIns="0" rtlCol="0">
            <a:noAutofit/>
          </a:bodyPr>
          <a:lstStyle/>
          <a:p>
            <a:pPr algn="l"/>
            <a:endParaRPr lang="fr-FR" sz="1267" u="sng">
              <a:ln>
                <a:noFill/>
              </a:ln>
              <a:solidFill>
                <a:schemeClr val="accent1"/>
              </a:solidFill>
              <a:latin typeface="Lato" panose="020F0502020204030203" pitchFamily="34" charset="77"/>
            </a:endParaRPr>
          </a:p>
        </p:txBody>
      </p:sp>
      <p:sp>
        <p:nvSpPr>
          <p:cNvPr id="23" name="Espace réservé du texte 20">
            <a:extLst>
              <a:ext uri="{FF2B5EF4-FFF2-40B4-BE49-F238E27FC236}">
                <a16:creationId xmlns:a16="http://schemas.microsoft.com/office/drawing/2014/main" id="{889B4914-CA56-E6D8-B84F-6C0998067665}"/>
              </a:ext>
            </a:extLst>
          </p:cNvPr>
          <p:cNvSpPr>
            <a:spLocks noGrp="1"/>
          </p:cNvSpPr>
          <p:nvPr>
            <p:ph type="body" sz="quarter" idx="15"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24" name="Espace réservé du texte 20">
            <a:extLst>
              <a:ext uri="{FF2B5EF4-FFF2-40B4-BE49-F238E27FC236}">
                <a16:creationId xmlns:a16="http://schemas.microsoft.com/office/drawing/2014/main" id="{B027EC75-9D1B-3EDA-B4CD-D4068C78FD1A}"/>
              </a:ext>
            </a:extLst>
          </p:cNvPr>
          <p:cNvSpPr>
            <a:spLocks noGrp="1"/>
          </p:cNvSpPr>
          <p:nvPr>
            <p:ph type="body" sz="quarter" idx="16"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26" name="Espace réservé du texte 20">
            <a:extLst>
              <a:ext uri="{FF2B5EF4-FFF2-40B4-BE49-F238E27FC236}">
                <a16:creationId xmlns:a16="http://schemas.microsoft.com/office/drawing/2014/main" id="{2AD7270A-126C-564F-F781-71A39D5B2D31}"/>
              </a:ext>
            </a:extLst>
          </p:cNvPr>
          <p:cNvSpPr>
            <a:spLocks noGrp="1"/>
          </p:cNvSpPr>
          <p:nvPr>
            <p:ph type="body" sz="quarter" idx="17" hasCustomPrompt="1"/>
          </p:nvPr>
        </p:nvSpPr>
        <p:spPr>
          <a:xfrm>
            <a:off x="1182117" y="-646588"/>
            <a:ext cx="4991100" cy="276551"/>
          </a:xfrm>
        </p:spPr>
        <p:txBody>
          <a:bodyPr>
            <a:normAutofit/>
          </a:bodyPr>
          <a:lstStyle>
            <a:lvl1pPr algn="l">
              <a:defRPr sz="1000" b="1"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Title for graphic</a:t>
            </a:r>
          </a:p>
        </p:txBody>
      </p:sp>
      <p:sp>
        <p:nvSpPr>
          <p:cNvPr id="27" name="Espace réservé du texte 20">
            <a:extLst>
              <a:ext uri="{FF2B5EF4-FFF2-40B4-BE49-F238E27FC236}">
                <a16:creationId xmlns:a16="http://schemas.microsoft.com/office/drawing/2014/main" id="{39B5AE83-4907-39E1-4AD9-A19B51202B97}"/>
              </a:ext>
            </a:extLst>
          </p:cNvPr>
          <p:cNvSpPr>
            <a:spLocks noGrp="1"/>
          </p:cNvSpPr>
          <p:nvPr>
            <p:ph type="body" sz="quarter" idx="18"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Tree>
    <p:extLst>
      <p:ext uri="{BB962C8B-B14F-4D97-AF65-F5344CB8AC3E}">
        <p14:creationId xmlns:p14="http://schemas.microsoft.com/office/powerpoint/2010/main" val="39319606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sic Graphics + Context box">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E1E2C601-20E8-7C62-E2FC-8565BE7E582D}"/>
              </a:ext>
            </a:extLst>
          </p:cNvPr>
          <p:cNvSpPr>
            <a:spLocks noGrp="1"/>
          </p:cNvSpPr>
          <p:nvPr>
            <p:ph type="chart" sz="quarter" idx="11"/>
          </p:nvPr>
        </p:nvSpPr>
        <p:spPr>
          <a:xfrm>
            <a:off x="874183" y="1989361"/>
            <a:ext cx="7250642" cy="3600953"/>
          </a:xfrm>
          <a:prstGeom prst="rect">
            <a:avLst/>
          </a:prstGeom>
        </p:spPr>
        <p:txBody>
          <a:bodyPr/>
          <a:lstStyle/>
          <a:p>
            <a:r>
              <a:rPr lang="fr-FR"/>
              <a:t>Cliquez sur l'icône pour ajouter un graphique</a:t>
            </a:r>
          </a:p>
        </p:txBody>
      </p:sp>
      <p:sp>
        <p:nvSpPr>
          <p:cNvPr id="15" name="Espace réservé du texte 14">
            <a:extLst>
              <a:ext uri="{FF2B5EF4-FFF2-40B4-BE49-F238E27FC236}">
                <a16:creationId xmlns:a16="http://schemas.microsoft.com/office/drawing/2014/main" id="{7565DBF7-5726-5DB1-DE9B-4FA43CBB94FB}"/>
              </a:ext>
            </a:extLst>
          </p:cNvPr>
          <p:cNvSpPr>
            <a:spLocks noGrp="1"/>
          </p:cNvSpPr>
          <p:nvPr>
            <p:ph type="body" sz="quarter" idx="12" hasCustomPrompt="1"/>
          </p:nvPr>
        </p:nvSpPr>
        <p:spPr>
          <a:xfrm>
            <a:off x="8124824" y="2954412"/>
            <a:ext cx="2547408" cy="824411"/>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lIns="180000" tIns="180000" rIns="180000" bIns="180000">
            <a:spAutoFit/>
          </a:bodyPr>
          <a:lstStyle>
            <a:lvl1pPr marL="0" marR="0" indent="0" algn="l" defTabSz="914169" rtl="0" eaLnBrk="1" fontAlgn="auto" latinLnBrk="0" hangingPunct="1">
              <a:lnSpc>
                <a:spcPct val="90000"/>
              </a:lnSpc>
              <a:spcBef>
                <a:spcPts val="1000"/>
              </a:spcBef>
              <a:spcAft>
                <a:spcPts val="0"/>
              </a:spcAft>
              <a:buClrTx/>
              <a:buSzTx/>
              <a:buFontTx/>
              <a:buNone/>
              <a:tabLst/>
              <a:defRPr sz="1201" b="1" i="0">
                <a:solidFill>
                  <a:schemeClr val="accent5"/>
                </a:solidFill>
                <a:latin typeface="+mn-lt"/>
              </a:defRPr>
            </a:lvl1pPr>
          </a:lstStyle>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Context</a:t>
            </a:r>
          </a:p>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fhezif</a:t>
            </a:r>
            <a:endParaRPr lang="fr-FR"/>
          </a:p>
        </p:txBody>
      </p:sp>
      <p:sp>
        <p:nvSpPr>
          <p:cNvPr id="14" name="Espace réservé du texte 5">
            <a:extLst>
              <a:ext uri="{FF2B5EF4-FFF2-40B4-BE49-F238E27FC236}">
                <a16:creationId xmlns:a16="http://schemas.microsoft.com/office/drawing/2014/main" id="{E8D91EB7-2659-3808-914E-F3388A0CDDEC}"/>
              </a:ext>
            </a:extLst>
          </p:cNvPr>
          <p:cNvSpPr>
            <a:spLocks noGrp="1"/>
          </p:cNvSpPr>
          <p:nvPr>
            <p:ph type="body" sz="quarter" idx="13"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16" name="Espace réservé du texte 7">
            <a:extLst>
              <a:ext uri="{FF2B5EF4-FFF2-40B4-BE49-F238E27FC236}">
                <a16:creationId xmlns:a16="http://schemas.microsoft.com/office/drawing/2014/main" id="{205E357A-A81B-1129-3039-BF782C09C2AD}"/>
              </a:ext>
            </a:extLst>
          </p:cNvPr>
          <p:cNvSpPr>
            <a:spLocks noGrp="1"/>
          </p:cNvSpPr>
          <p:nvPr>
            <p:ph type="body" sz="quarter" idx="14" hasCustomPrompt="1"/>
          </p:nvPr>
        </p:nvSpPr>
        <p:spPr>
          <a:xfrm>
            <a:off x="914359" y="596808"/>
            <a:ext cx="5258859" cy="205285"/>
          </a:xfrm>
        </p:spPr>
        <p:txBody>
          <a:bodyPr>
            <a:noAutofit/>
          </a:bodyPr>
          <a:lstStyle>
            <a:lvl1pPr>
              <a:defRPr sz="1000"/>
            </a:lvl1pPr>
          </a:lstStyle>
          <a:p>
            <a:r>
              <a:rPr lang="fr-FR"/>
              <a:t>Title of the topic</a:t>
            </a:r>
          </a:p>
        </p:txBody>
      </p:sp>
      <p:sp>
        <p:nvSpPr>
          <p:cNvPr id="2" name="Espace réservé du texte 20">
            <a:extLst>
              <a:ext uri="{FF2B5EF4-FFF2-40B4-BE49-F238E27FC236}">
                <a16:creationId xmlns:a16="http://schemas.microsoft.com/office/drawing/2014/main" id="{EC4E1830-F906-B784-EBA4-B9380A4BB144}"/>
              </a:ext>
            </a:extLst>
          </p:cNvPr>
          <p:cNvSpPr>
            <a:spLocks noGrp="1"/>
          </p:cNvSpPr>
          <p:nvPr>
            <p:ph type="body" sz="quarter" idx="15"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3" name="Espace réservé du texte 20">
            <a:extLst>
              <a:ext uri="{FF2B5EF4-FFF2-40B4-BE49-F238E27FC236}">
                <a16:creationId xmlns:a16="http://schemas.microsoft.com/office/drawing/2014/main" id="{88294B01-42A8-555A-4013-96D7A8E73A13}"/>
              </a:ext>
            </a:extLst>
          </p:cNvPr>
          <p:cNvSpPr>
            <a:spLocks noGrp="1"/>
          </p:cNvSpPr>
          <p:nvPr>
            <p:ph type="body" sz="quarter" idx="16"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5" name="Espace réservé du texte 20">
            <a:extLst>
              <a:ext uri="{FF2B5EF4-FFF2-40B4-BE49-F238E27FC236}">
                <a16:creationId xmlns:a16="http://schemas.microsoft.com/office/drawing/2014/main" id="{08257FDA-086A-438C-5915-7A7C301303F1}"/>
              </a:ext>
            </a:extLst>
          </p:cNvPr>
          <p:cNvSpPr>
            <a:spLocks noGrp="1"/>
          </p:cNvSpPr>
          <p:nvPr>
            <p:ph type="body" sz="quarter" idx="17"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6" name="Espace réservé du texte 20">
            <a:extLst>
              <a:ext uri="{FF2B5EF4-FFF2-40B4-BE49-F238E27FC236}">
                <a16:creationId xmlns:a16="http://schemas.microsoft.com/office/drawing/2014/main" id="{21F1F59E-0671-7A04-2CAE-320E574332CC}"/>
              </a:ext>
            </a:extLst>
          </p:cNvPr>
          <p:cNvSpPr>
            <a:spLocks noGrp="1"/>
          </p:cNvSpPr>
          <p:nvPr>
            <p:ph type="body" sz="quarter" idx="18" hasCustomPrompt="1"/>
          </p:nvPr>
        </p:nvSpPr>
        <p:spPr>
          <a:xfrm>
            <a:off x="1182117" y="-646588"/>
            <a:ext cx="4991100" cy="276551"/>
          </a:xfrm>
        </p:spPr>
        <p:txBody>
          <a:bodyPr>
            <a:normAutofit/>
          </a:bodyPr>
          <a:lstStyle>
            <a:lvl1pPr algn="l">
              <a:defRPr sz="1000" b="0"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err="1"/>
              <a:t>Title</a:t>
            </a:r>
            <a:r>
              <a:rPr lang="fr-FR"/>
              <a:t> for </a:t>
            </a:r>
            <a:r>
              <a:rPr lang="fr-FR" err="1"/>
              <a:t>graphic</a:t>
            </a:r>
            <a:endParaRPr lang="fr-FR"/>
          </a:p>
        </p:txBody>
      </p:sp>
      <p:sp>
        <p:nvSpPr>
          <p:cNvPr id="7" name="Espace réservé du texte 20">
            <a:extLst>
              <a:ext uri="{FF2B5EF4-FFF2-40B4-BE49-F238E27FC236}">
                <a16:creationId xmlns:a16="http://schemas.microsoft.com/office/drawing/2014/main" id="{BB7C59E4-04E0-2AB9-CE61-47C12BC04E91}"/>
              </a:ext>
            </a:extLst>
          </p:cNvPr>
          <p:cNvSpPr>
            <a:spLocks noGrp="1"/>
          </p:cNvSpPr>
          <p:nvPr>
            <p:ph type="body" sz="quarter" idx="19"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
        <p:nvSpPr>
          <p:cNvPr id="8" name="TextBox 7">
            <a:extLst>
              <a:ext uri="{FF2B5EF4-FFF2-40B4-BE49-F238E27FC236}">
                <a16:creationId xmlns:a16="http://schemas.microsoft.com/office/drawing/2014/main" id="{431617F2-65A4-9BE6-CE8D-FA62E06A1F74}"/>
              </a:ext>
            </a:extLst>
          </p:cNvPr>
          <p:cNvSpPr txBox="1"/>
          <p:nvPr userDrawn="1"/>
        </p:nvSpPr>
        <p:spPr>
          <a:xfrm>
            <a:off x="2487561" y="-521030"/>
            <a:ext cx="0" cy="0"/>
          </a:xfrm>
          <a:prstGeom prst="rect">
            <a:avLst/>
          </a:prstGeom>
          <a:ln>
            <a:noFill/>
          </a:ln>
        </p:spPr>
        <p:txBody>
          <a:bodyPr wrap="none" bIns="0" rtlCol="0">
            <a:noAutofit/>
          </a:bodyPr>
          <a:lstStyle/>
          <a:p>
            <a:pPr algn="l"/>
            <a:endParaRPr lang="en-BE" sz="1267" u="sng">
              <a:ln>
                <a:noFill/>
              </a:ln>
              <a:solidFill>
                <a:schemeClr val="accent1"/>
              </a:solidFill>
              <a:latin typeface="Lato" panose="020F0502020204030203" pitchFamily="34" charset="77"/>
            </a:endParaRPr>
          </a:p>
        </p:txBody>
      </p:sp>
    </p:spTree>
    <p:extLst>
      <p:ext uri="{BB962C8B-B14F-4D97-AF65-F5344CB8AC3E}">
        <p14:creationId xmlns:p14="http://schemas.microsoft.com/office/powerpoint/2010/main" val="879439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AEC4F8C-1629-0068-011B-A2C61A2CA025}"/>
              </a:ext>
            </a:extLst>
          </p:cNvPr>
          <p:cNvSpPr>
            <a:spLocks noGrp="1"/>
          </p:cNvSpPr>
          <p:nvPr>
            <p:ph type="body" sz="quarter" idx="11"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8" name="Espace réservé du texte 7">
            <a:extLst>
              <a:ext uri="{FF2B5EF4-FFF2-40B4-BE49-F238E27FC236}">
                <a16:creationId xmlns:a16="http://schemas.microsoft.com/office/drawing/2014/main" id="{1C8A2335-92DB-1763-70FD-E0A54062FD5C}"/>
              </a:ext>
            </a:extLst>
          </p:cNvPr>
          <p:cNvSpPr>
            <a:spLocks noGrp="1"/>
          </p:cNvSpPr>
          <p:nvPr>
            <p:ph type="body" sz="quarter" idx="12" hasCustomPrompt="1"/>
          </p:nvPr>
        </p:nvSpPr>
        <p:spPr>
          <a:xfrm>
            <a:off x="914359" y="596808"/>
            <a:ext cx="5258859" cy="205285"/>
          </a:xfrm>
        </p:spPr>
        <p:txBody>
          <a:bodyPr>
            <a:noAutofit/>
          </a:bodyPr>
          <a:lstStyle>
            <a:lvl1pPr>
              <a:defRPr sz="1000"/>
            </a:lvl1pPr>
          </a:lstStyle>
          <a:p>
            <a:r>
              <a:rPr lang="fr-FR" dirty="0" err="1"/>
              <a:t>Title</a:t>
            </a:r>
            <a:r>
              <a:rPr lang="fr-FR" dirty="0"/>
              <a:t> of the topic</a:t>
            </a:r>
          </a:p>
        </p:txBody>
      </p:sp>
      <p:sp>
        <p:nvSpPr>
          <p:cNvPr id="21" name="Espace réservé du texte 20">
            <a:extLst>
              <a:ext uri="{FF2B5EF4-FFF2-40B4-BE49-F238E27FC236}">
                <a16:creationId xmlns:a16="http://schemas.microsoft.com/office/drawing/2014/main" id="{91BDB90F-F38D-2FE1-0F0C-7980B469A726}"/>
              </a:ext>
            </a:extLst>
          </p:cNvPr>
          <p:cNvSpPr>
            <a:spLocks noGrp="1"/>
          </p:cNvSpPr>
          <p:nvPr>
            <p:ph type="body" sz="quarter" idx="14"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22" name="ZoneTexte 21">
            <a:extLst>
              <a:ext uri="{FF2B5EF4-FFF2-40B4-BE49-F238E27FC236}">
                <a16:creationId xmlns:a16="http://schemas.microsoft.com/office/drawing/2014/main" id="{2910E3D9-3752-9569-6C14-A6FD7E23A10E}"/>
              </a:ext>
            </a:extLst>
          </p:cNvPr>
          <p:cNvSpPr txBox="1"/>
          <p:nvPr userDrawn="1"/>
        </p:nvSpPr>
        <p:spPr>
          <a:xfrm>
            <a:off x="1676400" y="-584110"/>
            <a:ext cx="0" cy="0"/>
          </a:xfrm>
          <a:prstGeom prst="rect">
            <a:avLst/>
          </a:prstGeom>
          <a:ln>
            <a:noFill/>
          </a:ln>
        </p:spPr>
        <p:txBody>
          <a:bodyPr wrap="none" bIns="0" rtlCol="0">
            <a:noAutofit/>
          </a:bodyPr>
          <a:lstStyle/>
          <a:p>
            <a:pPr algn="l"/>
            <a:endParaRPr lang="fr-FR" sz="1267" u="sng">
              <a:ln>
                <a:noFill/>
              </a:ln>
              <a:solidFill>
                <a:schemeClr val="accent1"/>
              </a:solidFill>
              <a:latin typeface="Lato" panose="020F0502020204030203" pitchFamily="34" charset="77"/>
            </a:endParaRPr>
          </a:p>
        </p:txBody>
      </p:sp>
      <p:sp>
        <p:nvSpPr>
          <p:cNvPr id="23" name="Espace réservé du texte 20">
            <a:extLst>
              <a:ext uri="{FF2B5EF4-FFF2-40B4-BE49-F238E27FC236}">
                <a16:creationId xmlns:a16="http://schemas.microsoft.com/office/drawing/2014/main" id="{889B4914-CA56-E6D8-B84F-6C0998067665}"/>
              </a:ext>
            </a:extLst>
          </p:cNvPr>
          <p:cNvSpPr>
            <a:spLocks noGrp="1"/>
          </p:cNvSpPr>
          <p:nvPr>
            <p:ph type="body" sz="quarter" idx="15"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24" name="Espace réservé du texte 20">
            <a:extLst>
              <a:ext uri="{FF2B5EF4-FFF2-40B4-BE49-F238E27FC236}">
                <a16:creationId xmlns:a16="http://schemas.microsoft.com/office/drawing/2014/main" id="{B027EC75-9D1B-3EDA-B4CD-D4068C78FD1A}"/>
              </a:ext>
            </a:extLst>
          </p:cNvPr>
          <p:cNvSpPr>
            <a:spLocks noGrp="1"/>
          </p:cNvSpPr>
          <p:nvPr>
            <p:ph type="body" sz="quarter" idx="16"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26" name="Espace réservé du texte 20">
            <a:extLst>
              <a:ext uri="{FF2B5EF4-FFF2-40B4-BE49-F238E27FC236}">
                <a16:creationId xmlns:a16="http://schemas.microsoft.com/office/drawing/2014/main" id="{2AD7270A-126C-564F-F781-71A39D5B2D31}"/>
              </a:ext>
            </a:extLst>
          </p:cNvPr>
          <p:cNvSpPr>
            <a:spLocks noGrp="1"/>
          </p:cNvSpPr>
          <p:nvPr>
            <p:ph type="body" sz="quarter" idx="17" hasCustomPrompt="1"/>
          </p:nvPr>
        </p:nvSpPr>
        <p:spPr>
          <a:xfrm>
            <a:off x="1182117" y="-646588"/>
            <a:ext cx="4991100" cy="276551"/>
          </a:xfrm>
        </p:spPr>
        <p:txBody>
          <a:bodyPr>
            <a:normAutofit/>
          </a:bodyPr>
          <a:lstStyle>
            <a:lvl1pPr algn="l">
              <a:defRPr sz="1000" b="1"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Title for graphic</a:t>
            </a:r>
          </a:p>
        </p:txBody>
      </p:sp>
      <p:sp>
        <p:nvSpPr>
          <p:cNvPr id="27" name="Espace réservé du texte 20">
            <a:extLst>
              <a:ext uri="{FF2B5EF4-FFF2-40B4-BE49-F238E27FC236}">
                <a16:creationId xmlns:a16="http://schemas.microsoft.com/office/drawing/2014/main" id="{39B5AE83-4907-39E1-4AD9-A19B51202B97}"/>
              </a:ext>
            </a:extLst>
          </p:cNvPr>
          <p:cNvSpPr>
            <a:spLocks noGrp="1"/>
          </p:cNvSpPr>
          <p:nvPr>
            <p:ph type="body" sz="quarter" idx="18"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Tree>
    <p:extLst>
      <p:ext uri="{BB962C8B-B14F-4D97-AF65-F5344CB8AC3E}">
        <p14:creationId xmlns:p14="http://schemas.microsoft.com/office/powerpoint/2010/main" val="39319606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sic Graphics + Context box">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E1E2C601-20E8-7C62-E2FC-8565BE7E582D}"/>
              </a:ext>
            </a:extLst>
          </p:cNvPr>
          <p:cNvSpPr>
            <a:spLocks noGrp="1"/>
          </p:cNvSpPr>
          <p:nvPr>
            <p:ph type="chart" sz="quarter" idx="11"/>
          </p:nvPr>
        </p:nvSpPr>
        <p:spPr>
          <a:xfrm>
            <a:off x="874183" y="1989361"/>
            <a:ext cx="7250642" cy="3600953"/>
          </a:xfrm>
          <a:prstGeom prst="rect">
            <a:avLst/>
          </a:prstGeom>
        </p:spPr>
        <p:txBody>
          <a:bodyPr/>
          <a:lstStyle/>
          <a:p>
            <a:r>
              <a:rPr lang="fr-FR"/>
              <a:t>Cliquez sur l'icône pour ajouter un graphique</a:t>
            </a:r>
          </a:p>
        </p:txBody>
      </p:sp>
      <p:sp>
        <p:nvSpPr>
          <p:cNvPr id="15" name="Espace réservé du texte 14">
            <a:extLst>
              <a:ext uri="{FF2B5EF4-FFF2-40B4-BE49-F238E27FC236}">
                <a16:creationId xmlns:a16="http://schemas.microsoft.com/office/drawing/2014/main" id="{7565DBF7-5726-5DB1-DE9B-4FA43CBB94FB}"/>
              </a:ext>
            </a:extLst>
          </p:cNvPr>
          <p:cNvSpPr>
            <a:spLocks noGrp="1"/>
          </p:cNvSpPr>
          <p:nvPr>
            <p:ph type="body" sz="quarter" idx="12" hasCustomPrompt="1"/>
          </p:nvPr>
        </p:nvSpPr>
        <p:spPr>
          <a:xfrm>
            <a:off x="8124824" y="2954412"/>
            <a:ext cx="2547408" cy="824411"/>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lIns="180000" tIns="180000" rIns="180000" bIns="180000">
            <a:spAutoFit/>
          </a:bodyPr>
          <a:lstStyle>
            <a:lvl1pPr marL="0" marR="0" indent="0" algn="l" defTabSz="914169" rtl="0" eaLnBrk="1" fontAlgn="auto" latinLnBrk="0" hangingPunct="1">
              <a:lnSpc>
                <a:spcPct val="90000"/>
              </a:lnSpc>
              <a:spcBef>
                <a:spcPts val="1000"/>
              </a:spcBef>
              <a:spcAft>
                <a:spcPts val="0"/>
              </a:spcAft>
              <a:buClrTx/>
              <a:buSzTx/>
              <a:buFontTx/>
              <a:buNone/>
              <a:tabLst/>
              <a:defRPr sz="1201" b="1" i="0">
                <a:solidFill>
                  <a:schemeClr val="accent5"/>
                </a:solidFill>
                <a:latin typeface="+mn-lt"/>
              </a:defRPr>
            </a:lvl1pPr>
          </a:lstStyle>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Context</a:t>
            </a:r>
          </a:p>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fhezif</a:t>
            </a:r>
            <a:endParaRPr lang="fr-FR"/>
          </a:p>
        </p:txBody>
      </p:sp>
      <p:sp>
        <p:nvSpPr>
          <p:cNvPr id="14" name="Espace réservé du texte 5">
            <a:extLst>
              <a:ext uri="{FF2B5EF4-FFF2-40B4-BE49-F238E27FC236}">
                <a16:creationId xmlns:a16="http://schemas.microsoft.com/office/drawing/2014/main" id="{E8D91EB7-2659-3808-914E-F3388A0CDDEC}"/>
              </a:ext>
            </a:extLst>
          </p:cNvPr>
          <p:cNvSpPr>
            <a:spLocks noGrp="1"/>
          </p:cNvSpPr>
          <p:nvPr>
            <p:ph type="body" sz="quarter" idx="13"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16" name="Espace réservé du texte 7">
            <a:extLst>
              <a:ext uri="{FF2B5EF4-FFF2-40B4-BE49-F238E27FC236}">
                <a16:creationId xmlns:a16="http://schemas.microsoft.com/office/drawing/2014/main" id="{205E357A-A81B-1129-3039-BF782C09C2AD}"/>
              </a:ext>
            </a:extLst>
          </p:cNvPr>
          <p:cNvSpPr>
            <a:spLocks noGrp="1"/>
          </p:cNvSpPr>
          <p:nvPr>
            <p:ph type="body" sz="quarter" idx="14" hasCustomPrompt="1"/>
          </p:nvPr>
        </p:nvSpPr>
        <p:spPr>
          <a:xfrm>
            <a:off x="914359" y="596808"/>
            <a:ext cx="5258859" cy="205285"/>
          </a:xfrm>
        </p:spPr>
        <p:txBody>
          <a:bodyPr>
            <a:noAutofit/>
          </a:bodyPr>
          <a:lstStyle>
            <a:lvl1pPr>
              <a:defRPr sz="1000"/>
            </a:lvl1pPr>
          </a:lstStyle>
          <a:p>
            <a:r>
              <a:rPr lang="fr-FR"/>
              <a:t>Title of the topic</a:t>
            </a:r>
          </a:p>
        </p:txBody>
      </p:sp>
      <p:sp>
        <p:nvSpPr>
          <p:cNvPr id="2" name="Espace réservé du texte 20">
            <a:extLst>
              <a:ext uri="{FF2B5EF4-FFF2-40B4-BE49-F238E27FC236}">
                <a16:creationId xmlns:a16="http://schemas.microsoft.com/office/drawing/2014/main" id="{EC4E1830-F906-B784-EBA4-B9380A4BB144}"/>
              </a:ext>
            </a:extLst>
          </p:cNvPr>
          <p:cNvSpPr>
            <a:spLocks noGrp="1"/>
          </p:cNvSpPr>
          <p:nvPr>
            <p:ph type="body" sz="quarter" idx="15"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3" name="Espace réservé du texte 20">
            <a:extLst>
              <a:ext uri="{FF2B5EF4-FFF2-40B4-BE49-F238E27FC236}">
                <a16:creationId xmlns:a16="http://schemas.microsoft.com/office/drawing/2014/main" id="{88294B01-42A8-555A-4013-96D7A8E73A13}"/>
              </a:ext>
            </a:extLst>
          </p:cNvPr>
          <p:cNvSpPr>
            <a:spLocks noGrp="1"/>
          </p:cNvSpPr>
          <p:nvPr>
            <p:ph type="body" sz="quarter" idx="16"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5" name="Espace réservé du texte 20">
            <a:extLst>
              <a:ext uri="{FF2B5EF4-FFF2-40B4-BE49-F238E27FC236}">
                <a16:creationId xmlns:a16="http://schemas.microsoft.com/office/drawing/2014/main" id="{08257FDA-086A-438C-5915-7A7C301303F1}"/>
              </a:ext>
            </a:extLst>
          </p:cNvPr>
          <p:cNvSpPr>
            <a:spLocks noGrp="1"/>
          </p:cNvSpPr>
          <p:nvPr>
            <p:ph type="body" sz="quarter" idx="17"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6" name="Espace réservé du texte 20">
            <a:extLst>
              <a:ext uri="{FF2B5EF4-FFF2-40B4-BE49-F238E27FC236}">
                <a16:creationId xmlns:a16="http://schemas.microsoft.com/office/drawing/2014/main" id="{21F1F59E-0671-7A04-2CAE-320E574332CC}"/>
              </a:ext>
            </a:extLst>
          </p:cNvPr>
          <p:cNvSpPr>
            <a:spLocks noGrp="1"/>
          </p:cNvSpPr>
          <p:nvPr>
            <p:ph type="body" sz="quarter" idx="18" hasCustomPrompt="1"/>
          </p:nvPr>
        </p:nvSpPr>
        <p:spPr>
          <a:xfrm>
            <a:off x="1182117" y="-646588"/>
            <a:ext cx="4991100" cy="276551"/>
          </a:xfrm>
        </p:spPr>
        <p:txBody>
          <a:bodyPr>
            <a:normAutofit/>
          </a:bodyPr>
          <a:lstStyle>
            <a:lvl1pPr algn="l">
              <a:defRPr sz="1000" b="0"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err="1"/>
              <a:t>Title</a:t>
            </a:r>
            <a:r>
              <a:rPr lang="fr-FR"/>
              <a:t> for </a:t>
            </a:r>
            <a:r>
              <a:rPr lang="fr-FR" err="1"/>
              <a:t>graphic</a:t>
            </a:r>
            <a:endParaRPr lang="fr-FR"/>
          </a:p>
        </p:txBody>
      </p:sp>
      <p:sp>
        <p:nvSpPr>
          <p:cNvPr id="7" name="Espace réservé du texte 20">
            <a:extLst>
              <a:ext uri="{FF2B5EF4-FFF2-40B4-BE49-F238E27FC236}">
                <a16:creationId xmlns:a16="http://schemas.microsoft.com/office/drawing/2014/main" id="{BB7C59E4-04E0-2AB9-CE61-47C12BC04E91}"/>
              </a:ext>
            </a:extLst>
          </p:cNvPr>
          <p:cNvSpPr>
            <a:spLocks noGrp="1"/>
          </p:cNvSpPr>
          <p:nvPr>
            <p:ph type="body" sz="quarter" idx="19"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
        <p:nvSpPr>
          <p:cNvPr id="8" name="TextBox 7">
            <a:extLst>
              <a:ext uri="{FF2B5EF4-FFF2-40B4-BE49-F238E27FC236}">
                <a16:creationId xmlns:a16="http://schemas.microsoft.com/office/drawing/2014/main" id="{431617F2-65A4-9BE6-CE8D-FA62E06A1F74}"/>
              </a:ext>
            </a:extLst>
          </p:cNvPr>
          <p:cNvSpPr txBox="1"/>
          <p:nvPr userDrawn="1"/>
        </p:nvSpPr>
        <p:spPr>
          <a:xfrm>
            <a:off x="2487561" y="-521030"/>
            <a:ext cx="0" cy="0"/>
          </a:xfrm>
          <a:prstGeom prst="rect">
            <a:avLst/>
          </a:prstGeom>
          <a:ln>
            <a:noFill/>
          </a:ln>
        </p:spPr>
        <p:txBody>
          <a:bodyPr wrap="none" bIns="0" rtlCol="0">
            <a:noAutofit/>
          </a:bodyPr>
          <a:lstStyle/>
          <a:p>
            <a:pPr algn="l"/>
            <a:endParaRPr lang="en-BE" sz="1267" u="sng">
              <a:ln>
                <a:noFill/>
              </a:ln>
              <a:solidFill>
                <a:schemeClr val="accent1"/>
              </a:solidFill>
              <a:latin typeface="Lato" panose="020F0502020204030203" pitchFamily="34" charset="77"/>
            </a:endParaRPr>
          </a:p>
        </p:txBody>
      </p:sp>
    </p:spTree>
    <p:extLst>
      <p:ext uri="{BB962C8B-B14F-4D97-AF65-F5344CB8AC3E}">
        <p14:creationId xmlns:p14="http://schemas.microsoft.com/office/powerpoint/2010/main" val="879439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AEC4F8C-1629-0068-011B-A2C61A2CA025}"/>
              </a:ext>
            </a:extLst>
          </p:cNvPr>
          <p:cNvSpPr>
            <a:spLocks noGrp="1"/>
          </p:cNvSpPr>
          <p:nvPr>
            <p:ph type="body" sz="quarter" idx="11"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8" name="Espace réservé du texte 7">
            <a:extLst>
              <a:ext uri="{FF2B5EF4-FFF2-40B4-BE49-F238E27FC236}">
                <a16:creationId xmlns:a16="http://schemas.microsoft.com/office/drawing/2014/main" id="{1C8A2335-92DB-1763-70FD-E0A54062FD5C}"/>
              </a:ext>
            </a:extLst>
          </p:cNvPr>
          <p:cNvSpPr>
            <a:spLocks noGrp="1"/>
          </p:cNvSpPr>
          <p:nvPr>
            <p:ph type="body" sz="quarter" idx="12" hasCustomPrompt="1"/>
          </p:nvPr>
        </p:nvSpPr>
        <p:spPr>
          <a:xfrm>
            <a:off x="914359" y="596808"/>
            <a:ext cx="5258859" cy="205285"/>
          </a:xfrm>
        </p:spPr>
        <p:txBody>
          <a:bodyPr>
            <a:noAutofit/>
          </a:bodyPr>
          <a:lstStyle>
            <a:lvl1pPr>
              <a:defRPr sz="1000"/>
            </a:lvl1pPr>
          </a:lstStyle>
          <a:p>
            <a:r>
              <a:rPr lang="fr-FR" dirty="0" err="1"/>
              <a:t>Title</a:t>
            </a:r>
            <a:r>
              <a:rPr lang="fr-FR" dirty="0"/>
              <a:t> of the topic</a:t>
            </a:r>
          </a:p>
        </p:txBody>
      </p:sp>
      <p:sp>
        <p:nvSpPr>
          <p:cNvPr id="21" name="Espace réservé du texte 20">
            <a:extLst>
              <a:ext uri="{FF2B5EF4-FFF2-40B4-BE49-F238E27FC236}">
                <a16:creationId xmlns:a16="http://schemas.microsoft.com/office/drawing/2014/main" id="{91BDB90F-F38D-2FE1-0F0C-7980B469A726}"/>
              </a:ext>
            </a:extLst>
          </p:cNvPr>
          <p:cNvSpPr>
            <a:spLocks noGrp="1"/>
          </p:cNvSpPr>
          <p:nvPr>
            <p:ph type="body" sz="quarter" idx="14"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22" name="ZoneTexte 21">
            <a:extLst>
              <a:ext uri="{FF2B5EF4-FFF2-40B4-BE49-F238E27FC236}">
                <a16:creationId xmlns:a16="http://schemas.microsoft.com/office/drawing/2014/main" id="{2910E3D9-3752-9569-6C14-A6FD7E23A10E}"/>
              </a:ext>
            </a:extLst>
          </p:cNvPr>
          <p:cNvSpPr txBox="1"/>
          <p:nvPr userDrawn="1"/>
        </p:nvSpPr>
        <p:spPr>
          <a:xfrm>
            <a:off x="1676400" y="-584110"/>
            <a:ext cx="0" cy="0"/>
          </a:xfrm>
          <a:prstGeom prst="rect">
            <a:avLst/>
          </a:prstGeom>
          <a:ln>
            <a:noFill/>
          </a:ln>
        </p:spPr>
        <p:txBody>
          <a:bodyPr wrap="none" bIns="0" rtlCol="0">
            <a:noAutofit/>
          </a:bodyPr>
          <a:lstStyle/>
          <a:p>
            <a:pPr algn="l"/>
            <a:endParaRPr lang="fr-FR" sz="1267" u="sng">
              <a:ln>
                <a:noFill/>
              </a:ln>
              <a:solidFill>
                <a:schemeClr val="accent1"/>
              </a:solidFill>
              <a:latin typeface="Lato" panose="020F0502020204030203" pitchFamily="34" charset="77"/>
            </a:endParaRPr>
          </a:p>
        </p:txBody>
      </p:sp>
      <p:sp>
        <p:nvSpPr>
          <p:cNvPr id="23" name="Espace réservé du texte 20">
            <a:extLst>
              <a:ext uri="{FF2B5EF4-FFF2-40B4-BE49-F238E27FC236}">
                <a16:creationId xmlns:a16="http://schemas.microsoft.com/office/drawing/2014/main" id="{889B4914-CA56-E6D8-B84F-6C0998067665}"/>
              </a:ext>
            </a:extLst>
          </p:cNvPr>
          <p:cNvSpPr>
            <a:spLocks noGrp="1"/>
          </p:cNvSpPr>
          <p:nvPr>
            <p:ph type="body" sz="quarter" idx="15"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24" name="Espace réservé du texte 20">
            <a:extLst>
              <a:ext uri="{FF2B5EF4-FFF2-40B4-BE49-F238E27FC236}">
                <a16:creationId xmlns:a16="http://schemas.microsoft.com/office/drawing/2014/main" id="{B027EC75-9D1B-3EDA-B4CD-D4068C78FD1A}"/>
              </a:ext>
            </a:extLst>
          </p:cNvPr>
          <p:cNvSpPr>
            <a:spLocks noGrp="1"/>
          </p:cNvSpPr>
          <p:nvPr>
            <p:ph type="body" sz="quarter" idx="16"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26" name="Espace réservé du texte 20">
            <a:extLst>
              <a:ext uri="{FF2B5EF4-FFF2-40B4-BE49-F238E27FC236}">
                <a16:creationId xmlns:a16="http://schemas.microsoft.com/office/drawing/2014/main" id="{2AD7270A-126C-564F-F781-71A39D5B2D31}"/>
              </a:ext>
            </a:extLst>
          </p:cNvPr>
          <p:cNvSpPr>
            <a:spLocks noGrp="1"/>
          </p:cNvSpPr>
          <p:nvPr>
            <p:ph type="body" sz="quarter" idx="17" hasCustomPrompt="1"/>
          </p:nvPr>
        </p:nvSpPr>
        <p:spPr>
          <a:xfrm>
            <a:off x="1182117" y="-646588"/>
            <a:ext cx="4991100" cy="276551"/>
          </a:xfrm>
        </p:spPr>
        <p:txBody>
          <a:bodyPr>
            <a:normAutofit/>
          </a:bodyPr>
          <a:lstStyle>
            <a:lvl1pPr algn="l">
              <a:defRPr sz="1000" b="1"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Title for graphic</a:t>
            </a:r>
          </a:p>
        </p:txBody>
      </p:sp>
      <p:sp>
        <p:nvSpPr>
          <p:cNvPr id="27" name="Espace réservé du texte 20">
            <a:extLst>
              <a:ext uri="{FF2B5EF4-FFF2-40B4-BE49-F238E27FC236}">
                <a16:creationId xmlns:a16="http://schemas.microsoft.com/office/drawing/2014/main" id="{39B5AE83-4907-39E1-4AD9-A19B51202B97}"/>
              </a:ext>
            </a:extLst>
          </p:cNvPr>
          <p:cNvSpPr>
            <a:spLocks noGrp="1"/>
          </p:cNvSpPr>
          <p:nvPr>
            <p:ph type="body" sz="quarter" idx="18"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Tree>
    <p:extLst>
      <p:ext uri="{BB962C8B-B14F-4D97-AF65-F5344CB8AC3E}">
        <p14:creationId xmlns:p14="http://schemas.microsoft.com/office/powerpoint/2010/main" val="3931960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sic Graphics + Context box">
    <p:spTree>
      <p:nvGrpSpPr>
        <p:cNvPr id="1" name=""/>
        <p:cNvGrpSpPr/>
        <p:nvPr/>
      </p:nvGrpSpPr>
      <p:grpSpPr>
        <a:xfrm>
          <a:off x="0" y="0"/>
          <a:ext cx="0" cy="0"/>
          <a:chOff x="0" y="0"/>
          <a:chExt cx="0" cy="0"/>
        </a:xfrm>
      </p:grpSpPr>
      <p:sp>
        <p:nvSpPr>
          <p:cNvPr id="9" name="Espace réservé du graphique 8">
            <a:extLst>
              <a:ext uri="{FF2B5EF4-FFF2-40B4-BE49-F238E27FC236}">
                <a16:creationId xmlns:a16="http://schemas.microsoft.com/office/drawing/2014/main" id="{E1E2C601-20E8-7C62-E2FC-8565BE7E582D}"/>
              </a:ext>
            </a:extLst>
          </p:cNvPr>
          <p:cNvSpPr>
            <a:spLocks noGrp="1"/>
          </p:cNvSpPr>
          <p:nvPr>
            <p:ph type="chart" sz="quarter" idx="11"/>
          </p:nvPr>
        </p:nvSpPr>
        <p:spPr>
          <a:xfrm>
            <a:off x="874183" y="1989361"/>
            <a:ext cx="7250642" cy="3600953"/>
          </a:xfrm>
          <a:prstGeom prst="rect">
            <a:avLst/>
          </a:prstGeom>
        </p:spPr>
        <p:txBody>
          <a:bodyPr/>
          <a:lstStyle/>
          <a:p>
            <a:r>
              <a:rPr lang="fr-FR"/>
              <a:t>Cliquez sur l'icône pour ajouter un graphique</a:t>
            </a:r>
          </a:p>
        </p:txBody>
      </p:sp>
      <p:sp>
        <p:nvSpPr>
          <p:cNvPr id="15" name="Espace réservé du texte 14">
            <a:extLst>
              <a:ext uri="{FF2B5EF4-FFF2-40B4-BE49-F238E27FC236}">
                <a16:creationId xmlns:a16="http://schemas.microsoft.com/office/drawing/2014/main" id="{7565DBF7-5726-5DB1-DE9B-4FA43CBB94FB}"/>
              </a:ext>
            </a:extLst>
          </p:cNvPr>
          <p:cNvSpPr>
            <a:spLocks noGrp="1"/>
          </p:cNvSpPr>
          <p:nvPr>
            <p:ph type="body" sz="quarter" idx="12" hasCustomPrompt="1"/>
          </p:nvPr>
        </p:nvSpPr>
        <p:spPr>
          <a:xfrm>
            <a:off x="8124824" y="2954412"/>
            <a:ext cx="2547408" cy="824411"/>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lIns="180000" tIns="180000" rIns="180000" bIns="180000">
            <a:spAutoFit/>
          </a:bodyPr>
          <a:lstStyle>
            <a:lvl1pPr marL="0" marR="0" indent="0" algn="l" defTabSz="914169" rtl="0" eaLnBrk="1" fontAlgn="auto" latinLnBrk="0" hangingPunct="1">
              <a:lnSpc>
                <a:spcPct val="90000"/>
              </a:lnSpc>
              <a:spcBef>
                <a:spcPts val="1000"/>
              </a:spcBef>
              <a:spcAft>
                <a:spcPts val="0"/>
              </a:spcAft>
              <a:buClrTx/>
              <a:buSzTx/>
              <a:buFontTx/>
              <a:buNone/>
              <a:tabLst/>
              <a:defRPr sz="1201" b="1" i="0">
                <a:solidFill>
                  <a:schemeClr val="accent5"/>
                </a:solidFill>
                <a:latin typeface="+mn-lt"/>
              </a:defRPr>
            </a:lvl1pPr>
          </a:lstStyle>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Context</a:t>
            </a:r>
          </a:p>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fhezif</a:t>
            </a:r>
            <a:endParaRPr lang="fr-FR"/>
          </a:p>
        </p:txBody>
      </p:sp>
      <p:sp>
        <p:nvSpPr>
          <p:cNvPr id="14" name="Espace réservé du texte 5">
            <a:extLst>
              <a:ext uri="{FF2B5EF4-FFF2-40B4-BE49-F238E27FC236}">
                <a16:creationId xmlns:a16="http://schemas.microsoft.com/office/drawing/2014/main" id="{E8D91EB7-2659-3808-914E-F3388A0CDDEC}"/>
              </a:ext>
            </a:extLst>
          </p:cNvPr>
          <p:cNvSpPr>
            <a:spLocks noGrp="1"/>
          </p:cNvSpPr>
          <p:nvPr>
            <p:ph type="body" sz="quarter" idx="13"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16" name="Espace réservé du texte 7">
            <a:extLst>
              <a:ext uri="{FF2B5EF4-FFF2-40B4-BE49-F238E27FC236}">
                <a16:creationId xmlns:a16="http://schemas.microsoft.com/office/drawing/2014/main" id="{205E357A-A81B-1129-3039-BF782C09C2AD}"/>
              </a:ext>
            </a:extLst>
          </p:cNvPr>
          <p:cNvSpPr>
            <a:spLocks noGrp="1"/>
          </p:cNvSpPr>
          <p:nvPr>
            <p:ph type="body" sz="quarter" idx="14" hasCustomPrompt="1"/>
          </p:nvPr>
        </p:nvSpPr>
        <p:spPr>
          <a:xfrm>
            <a:off x="914359" y="596808"/>
            <a:ext cx="5258859" cy="205285"/>
          </a:xfrm>
        </p:spPr>
        <p:txBody>
          <a:bodyPr>
            <a:noAutofit/>
          </a:bodyPr>
          <a:lstStyle>
            <a:lvl1pPr>
              <a:defRPr sz="1000"/>
            </a:lvl1pPr>
          </a:lstStyle>
          <a:p>
            <a:r>
              <a:rPr lang="fr-FR"/>
              <a:t>Title of the topic</a:t>
            </a:r>
          </a:p>
        </p:txBody>
      </p:sp>
      <p:sp>
        <p:nvSpPr>
          <p:cNvPr id="2" name="Espace réservé du texte 20">
            <a:extLst>
              <a:ext uri="{FF2B5EF4-FFF2-40B4-BE49-F238E27FC236}">
                <a16:creationId xmlns:a16="http://schemas.microsoft.com/office/drawing/2014/main" id="{EC4E1830-F906-B784-EBA4-B9380A4BB144}"/>
              </a:ext>
            </a:extLst>
          </p:cNvPr>
          <p:cNvSpPr>
            <a:spLocks noGrp="1"/>
          </p:cNvSpPr>
          <p:nvPr>
            <p:ph type="body" sz="quarter" idx="15"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3" name="Espace réservé du texte 20">
            <a:extLst>
              <a:ext uri="{FF2B5EF4-FFF2-40B4-BE49-F238E27FC236}">
                <a16:creationId xmlns:a16="http://schemas.microsoft.com/office/drawing/2014/main" id="{88294B01-42A8-555A-4013-96D7A8E73A13}"/>
              </a:ext>
            </a:extLst>
          </p:cNvPr>
          <p:cNvSpPr>
            <a:spLocks noGrp="1"/>
          </p:cNvSpPr>
          <p:nvPr>
            <p:ph type="body" sz="quarter" idx="16"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5" name="Espace réservé du texte 20">
            <a:extLst>
              <a:ext uri="{FF2B5EF4-FFF2-40B4-BE49-F238E27FC236}">
                <a16:creationId xmlns:a16="http://schemas.microsoft.com/office/drawing/2014/main" id="{08257FDA-086A-438C-5915-7A7C301303F1}"/>
              </a:ext>
            </a:extLst>
          </p:cNvPr>
          <p:cNvSpPr>
            <a:spLocks noGrp="1"/>
          </p:cNvSpPr>
          <p:nvPr>
            <p:ph type="body" sz="quarter" idx="17"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6" name="Espace réservé du texte 20">
            <a:extLst>
              <a:ext uri="{FF2B5EF4-FFF2-40B4-BE49-F238E27FC236}">
                <a16:creationId xmlns:a16="http://schemas.microsoft.com/office/drawing/2014/main" id="{21F1F59E-0671-7A04-2CAE-320E574332CC}"/>
              </a:ext>
            </a:extLst>
          </p:cNvPr>
          <p:cNvSpPr>
            <a:spLocks noGrp="1"/>
          </p:cNvSpPr>
          <p:nvPr>
            <p:ph type="body" sz="quarter" idx="18" hasCustomPrompt="1"/>
          </p:nvPr>
        </p:nvSpPr>
        <p:spPr>
          <a:xfrm>
            <a:off x="1182117" y="-646588"/>
            <a:ext cx="4991100" cy="276551"/>
          </a:xfrm>
        </p:spPr>
        <p:txBody>
          <a:bodyPr>
            <a:normAutofit/>
          </a:bodyPr>
          <a:lstStyle>
            <a:lvl1pPr algn="l">
              <a:defRPr sz="1000" b="0"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err="1"/>
              <a:t>Title</a:t>
            </a:r>
            <a:r>
              <a:rPr lang="fr-FR"/>
              <a:t> for </a:t>
            </a:r>
            <a:r>
              <a:rPr lang="fr-FR" err="1"/>
              <a:t>graphic</a:t>
            </a:r>
            <a:endParaRPr lang="fr-FR"/>
          </a:p>
        </p:txBody>
      </p:sp>
      <p:sp>
        <p:nvSpPr>
          <p:cNvPr id="7" name="Espace réservé du texte 20">
            <a:extLst>
              <a:ext uri="{FF2B5EF4-FFF2-40B4-BE49-F238E27FC236}">
                <a16:creationId xmlns:a16="http://schemas.microsoft.com/office/drawing/2014/main" id="{BB7C59E4-04E0-2AB9-CE61-47C12BC04E91}"/>
              </a:ext>
            </a:extLst>
          </p:cNvPr>
          <p:cNvSpPr>
            <a:spLocks noGrp="1"/>
          </p:cNvSpPr>
          <p:nvPr>
            <p:ph type="body" sz="quarter" idx="19"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
        <p:nvSpPr>
          <p:cNvPr id="8" name="TextBox 7">
            <a:extLst>
              <a:ext uri="{FF2B5EF4-FFF2-40B4-BE49-F238E27FC236}">
                <a16:creationId xmlns:a16="http://schemas.microsoft.com/office/drawing/2014/main" id="{431617F2-65A4-9BE6-CE8D-FA62E06A1F74}"/>
              </a:ext>
            </a:extLst>
          </p:cNvPr>
          <p:cNvSpPr txBox="1"/>
          <p:nvPr userDrawn="1"/>
        </p:nvSpPr>
        <p:spPr>
          <a:xfrm>
            <a:off x="2487561" y="-521030"/>
            <a:ext cx="0" cy="0"/>
          </a:xfrm>
          <a:prstGeom prst="rect">
            <a:avLst/>
          </a:prstGeom>
          <a:ln>
            <a:noFill/>
          </a:ln>
        </p:spPr>
        <p:txBody>
          <a:bodyPr wrap="none" bIns="0" rtlCol="0">
            <a:noAutofit/>
          </a:bodyPr>
          <a:lstStyle/>
          <a:p>
            <a:pPr algn="l"/>
            <a:endParaRPr lang="en-BE" sz="1267" u="sng">
              <a:ln>
                <a:noFill/>
              </a:ln>
              <a:solidFill>
                <a:schemeClr val="accent1"/>
              </a:solidFill>
              <a:latin typeface="Lato" panose="020F0502020204030203" pitchFamily="34" charset="77"/>
            </a:endParaRPr>
          </a:p>
        </p:txBody>
      </p:sp>
    </p:spTree>
    <p:extLst>
      <p:ext uri="{BB962C8B-B14F-4D97-AF65-F5344CB8AC3E}">
        <p14:creationId xmlns:p14="http://schemas.microsoft.com/office/powerpoint/2010/main" val="87943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p:cNvCxnSpPr>
            <a:stCxn id="7" idx="0"/>
          </p:cNvCxnSpPr>
          <p:nvPr userDrawn="1"/>
        </p:nvCxnSpPr>
        <p:spPr>
          <a:xfrm flipH="1">
            <a:off x="795363" y="1585320"/>
            <a:ext cx="3" cy="4474609"/>
          </a:xfrm>
          <a:prstGeom prst="line">
            <a:avLst/>
          </a:prstGeom>
        </p:spPr>
        <p:style>
          <a:lnRef idx="1">
            <a:schemeClr val="accent5"/>
          </a:lnRef>
          <a:fillRef idx="0">
            <a:schemeClr val="accent5"/>
          </a:fillRef>
          <a:effectRef idx="0">
            <a:schemeClr val="accent5"/>
          </a:effectRef>
          <a:fontRef idx="minor">
            <a:schemeClr val="tx1"/>
          </a:fontRef>
        </p:style>
      </p:cxnSp>
      <p:sp>
        <p:nvSpPr>
          <p:cNvPr id="4" name="Oval 3"/>
          <p:cNvSpPr/>
          <p:nvPr userDrawn="1"/>
        </p:nvSpPr>
        <p:spPr>
          <a:xfrm>
            <a:off x="321932" y="4519697"/>
            <a:ext cx="946863" cy="9468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p:cNvSpPr/>
          <p:nvPr userDrawn="1"/>
        </p:nvSpPr>
        <p:spPr>
          <a:xfrm>
            <a:off x="321930" y="3014161"/>
            <a:ext cx="946863" cy="9468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p:cNvSpPr/>
          <p:nvPr userDrawn="1"/>
        </p:nvSpPr>
        <p:spPr>
          <a:xfrm>
            <a:off x="321931" y="1508626"/>
            <a:ext cx="946863" cy="9468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p:cNvSpPr/>
          <p:nvPr userDrawn="1"/>
        </p:nvSpPr>
        <p:spPr>
          <a:xfrm>
            <a:off x="394978" y="1585320"/>
            <a:ext cx="800776" cy="7953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p:cNvSpPr/>
          <p:nvPr userDrawn="1"/>
        </p:nvSpPr>
        <p:spPr>
          <a:xfrm>
            <a:off x="394978" y="3089910"/>
            <a:ext cx="800776" cy="7953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p:cNvSpPr/>
          <p:nvPr userDrawn="1"/>
        </p:nvSpPr>
        <p:spPr>
          <a:xfrm>
            <a:off x="394978" y="4595446"/>
            <a:ext cx="800776" cy="7953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itle 1">
            <a:extLst>
              <a:ext uri="{FF2B5EF4-FFF2-40B4-BE49-F238E27FC236}">
                <a16:creationId xmlns:a16="http://schemas.microsoft.com/office/drawing/2014/main" id="{F0489830-6926-6449-8456-F2C8CBCF4F5B}"/>
              </a:ext>
            </a:extLst>
          </p:cNvPr>
          <p:cNvSpPr>
            <a:spLocks noGrp="1"/>
          </p:cNvSpPr>
          <p:nvPr>
            <p:ph type="title"/>
          </p:nvPr>
        </p:nvSpPr>
        <p:spPr>
          <a:xfrm>
            <a:off x="351692" y="365126"/>
            <a:ext cx="11475218" cy="991402"/>
          </a:xfrm>
        </p:spPr>
        <p:txBody>
          <a:bodyPr anchor="t"/>
          <a:lstStyle>
            <a:lvl1pPr>
              <a:defRPr>
                <a:solidFill>
                  <a:schemeClr val="tx2"/>
                </a:solidFill>
              </a:defRPr>
            </a:lvl1pPr>
          </a:lstStyle>
          <a:p>
            <a:r>
              <a:rPr lang="en-US" dirty="0"/>
              <a:t>Click to edit Master title style</a:t>
            </a:r>
          </a:p>
        </p:txBody>
      </p:sp>
      <p:sp>
        <p:nvSpPr>
          <p:cNvPr id="14" name="Picture Placeholder 13"/>
          <p:cNvSpPr>
            <a:spLocks noGrp="1"/>
          </p:cNvSpPr>
          <p:nvPr>
            <p:ph type="pic" sz="quarter" idx="10"/>
          </p:nvPr>
        </p:nvSpPr>
        <p:spPr>
          <a:xfrm>
            <a:off x="481013" y="1727200"/>
            <a:ext cx="625475" cy="528638"/>
          </a:xfrm>
        </p:spPr>
        <p:txBody>
          <a:bodyPr>
            <a:normAutofit/>
          </a:bodyPr>
          <a:lstStyle>
            <a:lvl1pPr marL="0" indent="0">
              <a:buNone/>
              <a:defRPr sz="800"/>
            </a:lvl1pPr>
          </a:lstStyle>
          <a:p>
            <a:endParaRPr lang="en-IE" dirty="0"/>
          </a:p>
        </p:txBody>
      </p:sp>
      <p:sp>
        <p:nvSpPr>
          <p:cNvPr id="16" name="Picture Placeholder 15"/>
          <p:cNvSpPr>
            <a:spLocks noGrp="1"/>
          </p:cNvSpPr>
          <p:nvPr>
            <p:ph type="pic" sz="quarter" idx="11"/>
          </p:nvPr>
        </p:nvSpPr>
        <p:spPr>
          <a:xfrm>
            <a:off x="528638" y="3271838"/>
            <a:ext cx="577850" cy="482600"/>
          </a:xfrm>
        </p:spPr>
        <p:txBody>
          <a:bodyPr>
            <a:noAutofit/>
          </a:bodyPr>
          <a:lstStyle>
            <a:lvl1pPr marL="0" indent="0">
              <a:buNone/>
              <a:defRPr sz="800"/>
            </a:lvl1pPr>
          </a:lstStyle>
          <a:p>
            <a:endParaRPr lang="en-IE" dirty="0"/>
          </a:p>
        </p:txBody>
      </p:sp>
      <p:sp>
        <p:nvSpPr>
          <p:cNvPr id="18" name="Picture Placeholder 17"/>
          <p:cNvSpPr>
            <a:spLocks noGrp="1"/>
          </p:cNvSpPr>
          <p:nvPr>
            <p:ph type="pic" sz="quarter" idx="12"/>
          </p:nvPr>
        </p:nvSpPr>
        <p:spPr>
          <a:xfrm>
            <a:off x="481013" y="4764088"/>
            <a:ext cx="625475" cy="508000"/>
          </a:xfrm>
        </p:spPr>
        <p:txBody>
          <a:bodyPr>
            <a:normAutofit/>
          </a:bodyPr>
          <a:lstStyle>
            <a:lvl1pPr marL="0" indent="0">
              <a:buNone/>
              <a:defRPr sz="800"/>
            </a:lvl1pPr>
          </a:lstStyle>
          <a:p>
            <a:endParaRPr lang="en-IE" dirty="0"/>
          </a:p>
        </p:txBody>
      </p:sp>
      <p:sp>
        <p:nvSpPr>
          <p:cNvPr id="20" name="Text Placeholder 19"/>
          <p:cNvSpPr>
            <a:spLocks noGrp="1"/>
          </p:cNvSpPr>
          <p:nvPr>
            <p:ph type="body" sz="quarter" idx="13"/>
          </p:nvPr>
        </p:nvSpPr>
        <p:spPr>
          <a:xfrm>
            <a:off x="1508125" y="1585913"/>
            <a:ext cx="10318750" cy="446087"/>
          </a:xfrm>
        </p:spPr>
        <p:txBody>
          <a:bodyPr>
            <a:normAutofit/>
          </a:bodyPr>
          <a:lstStyle>
            <a:lvl1pPr marL="0" indent="0">
              <a:buNone/>
              <a:defRPr sz="2400" b="1">
                <a:solidFill>
                  <a:schemeClr val="accent1"/>
                </a:solidFill>
              </a:defRPr>
            </a:lvl1pPr>
          </a:lstStyle>
          <a:p>
            <a:pPr lvl="0"/>
            <a:endParaRPr lang="en-IE" dirty="0"/>
          </a:p>
        </p:txBody>
      </p:sp>
      <p:sp>
        <p:nvSpPr>
          <p:cNvPr id="22" name="Text Placeholder 21"/>
          <p:cNvSpPr>
            <a:spLocks noGrp="1"/>
          </p:cNvSpPr>
          <p:nvPr>
            <p:ph type="body" sz="quarter" idx="14"/>
          </p:nvPr>
        </p:nvSpPr>
        <p:spPr>
          <a:xfrm>
            <a:off x="1508125" y="2106112"/>
            <a:ext cx="10318750" cy="460375"/>
          </a:xfrm>
        </p:spPr>
        <p:txBody>
          <a:bodyPr>
            <a:normAutofit/>
          </a:bodyPr>
          <a:lstStyle>
            <a:lvl1pPr marL="0" indent="0">
              <a:buNone/>
              <a:defRPr sz="1800">
                <a:solidFill>
                  <a:schemeClr val="accent1"/>
                </a:solidFill>
              </a:defRPr>
            </a:lvl1pPr>
          </a:lstStyle>
          <a:p>
            <a:pPr lvl="0"/>
            <a:endParaRPr lang="en-IE" dirty="0"/>
          </a:p>
        </p:txBody>
      </p:sp>
      <p:sp>
        <p:nvSpPr>
          <p:cNvPr id="23" name="Text Placeholder 19"/>
          <p:cNvSpPr>
            <a:spLocks noGrp="1"/>
          </p:cNvSpPr>
          <p:nvPr>
            <p:ph type="body" sz="quarter" idx="15"/>
          </p:nvPr>
        </p:nvSpPr>
        <p:spPr>
          <a:xfrm>
            <a:off x="1506873" y="3089910"/>
            <a:ext cx="10318750" cy="446087"/>
          </a:xfrm>
        </p:spPr>
        <p:txBody>
          <a:bodyPr>
            <a:normAutofit/>
          </a:bodyPr>
          <a:lstStyle>
            <a:lvl1pPr marL="0" indent="0">
              <a:buNone/>
              <a:defRPr sz="2400" b="1">
                <a:solidFill>
                  <a:schemeClr val="accent1"/>
                </a:solidFill>
              </a:defRPr>
            </a:lvl1pPr>
          </a:lstStyle>
          <a:p>
            <a:pPr lvl="0"/>
            <a:endParaRPr lang="en-IE" dirty="0"/>
          </a:p>
        </p:txBody>
      </p:sp>
      <p:sp>
        <p:nvSpPr>
          <p:cNvPr id="24" name="Text Placeholder 21"/>
          <p:cNvSpPr>
            <a:spLocks noGrp="1"/>
          </p:cNvSpPr>
          <p:nvPr>
            <p:ph type="body" sz="quarter" idx="16"/>
          </p:nvPr>
        </p:nvSpPr>
        <p:spPr>
          <a:xfrm>
            <a:off x="1506873" y="3610109"/>
            <a:ext cx="10318750" cy="460375"/>
          </a:xfrm>
        </p:spPr>
        <p:txBody>
          <a:bodyPr>
            <a:normAutofit/>
          </a:bodyPr>
          <a:lstStyle>
            <a:lvl1pPr marL="0" indent="0">
              <a:buNone/>
              <a:defRPr sz="1800">
                <a:solidFill>
                  <a:schemeClr val="accent1"/>
                </a:solidFill>
              </a:defRPr>
            </a:lvl1pPr>
          </a:lstStyle>
          <a:p>
            <a:pPr lvl="0"/>
            <a:endParaRPr lang="en-IE" dirty="0"/>
          </a:p>
        </p:txBody>
      </p:sp>
      <p:sp>
        <p:nvSpPr>
          <p:cNvPr id="25" name="Text Placeholder 19"/>
          <p:cNvSpPr>
            <a:spLocks noGrp="1"/>
          </p:cNvSpPr>
          <p:nvPr>
            <p:ph type="body" sz="quarter" idx="17"/>
          </p:nvPr>
        </p:nvSpPr>
        <p:spPr>
          <a:xfrm>
            <a:off x="1506873" y="4640425"/>
            <a:ext cx="10318750" cy="446087"/>
          </a:xfrm>
        </p:spPr>
        <p:txBody>
          <a:bodyPr>
            <a:normAutofit/>
          </a:bodyPr>
          <a:lstStyle>
            <a:lvl1pPr marL="0" indent="0">
              <a:buNone/>
              <a:defRPr sz="2400" b="1">
                <a:solidFill>
                  <a:schemeClr val="accent1"/>
                </a:solidFill>
              </a:defRPr>
            </a:lvl1pPr>
          </a:lstStyle>
          <a:p>
            <a:pPr lvl="0"/>
            <a:endParaRPr lang="en-IE" dirty="0"/>
          </a:p>
        </p:txBody>
      </p:sp>
      <p:sp>
        <p:nvSpPr>
          <p:cNvPr id="26" name="Text Placeholder 21"/>
          <p:cNvSpPr>
            <a:spLocks noGrp="1"/>
          </p:cNvSpPr>
          <p:nvPr>
            <p:ph type="body" sz="quarter" idx="18"/>
          </p:nvPr>
        </p:nvSpPr>
        <p:spPr>
          <a:xfrm>
            <a:off x="1506873" y="5160624"/>
            <a:ext cx="10318750" cy="460375"/>
          </a:xfrm>
        </p:spPr>
        <p:txBody>
          <a:bodyPr>
            <a:normAutofit/>
          </a:bodyPr>
          <a:lstStyle>
            <a:lvl1pPr marL="0" indent="0">
              <a:buNone/>
              <a:defRPr sz="1800">
                <a:solidFill>
                  <a:schemeClr val="accent1"/>
                </a:solidFill>
              </a:defRPr>
            </a:lvl1pPr>
          </a:lstStyle>
          <a:p>
            <a:pPr lvl="0"/>
            <a:endParaRPr lang="en-IE" dirty="0"/>
          </a:p>
        </p:txBody>
      </p:sp>
    </p:spTree>
    <p:extLst>
      <p:ext uri="{BB962C8B-B14F-4D97-AF65-F5344CB8AC3E}">
        <p14:creationId xmlns:p14="http://schemas.microsoft.com/office/powerpoint/2010/main" val="2759714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9952E6-0CCC-9CD4-1DD9-52F71436D8DE}"/>
              </a:ext>
            </a:extLst>
          </p:cNvPr>
          <p:cNvSpPr>
            <a:spLocks noGrp="1"/>
          </p:cNvSpPr>
          <p:nvPr>
            <p:ph type="sldNum" sz="quarter" idx="10"/>
          </p:nvPr>
        </p:nvSpPr>
        <p:spPr/>
        <p:txBody>
          <a:bodyPr/>
          <a:lstStyle/>
          <a:p>
            <a:fld id="{89713F07-9E9B-1048-BE0A-2FB0009242B3}" type="slidenum">
              <a:rPr lang="fr-FR"/>
              <a:pPr/>
              <a:t>‹#›</a:t>
            </a:fld>
            <a:endParaRPr lang="fr-FR"/>
          </a:p>
        </p:txBody>
      </p:sp>
      <p:sp>
        <p:nvSpPr>
          <p:cNvPr id="6" name="Espace réservé du texte 5">
            <a:extLst>
              <a:ext uri="{FF2B5EF4-FFF2-40B4-BE49-F238E27FC236}">
                <a16:creationId xmlns:a16="http://schemas.microsoft.com/office/drawing/2014/main" id="{1AEC4F8C-1629-0068-011B-A2C61A2CA025}"/>
              </a:ext>
            </a:extLst>
          </p:cNvPr>
          <p:cNvSpPr>
            <a:spLocks noGrp="1"/>
          </p:cNvSpPr>
          <p:nvPr>
            <p:ph type="body" sz="quarter" idx="11"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8" name="Espace réservé du texte 7">
            <a:extLst>
              <a:ext uri="{FF2B5EF4-FFF2-40B4-BE49-F238E27FC236}">
                <a16:creationId xmlns:a16="http://schemas.microsoft.com/office/drawing/2014/main" id="{1C8A2335-92DB-1763-70FD-E0A54062FD5C}"/>
              </a:ext>
            </a:extLst>
          </p:cNvPr>
          <p:cNvSpPr>
            <a:spLocks noGrp="1"/>
          </p:cNvSpPr>
          <p:nvPr>
            <p:ph type="body" sz="quarter" idx="12" hasCustomPrompt="1"/>
          </p:nvPr>
        </p:nvSpPr>
        <p:spPr>
          <a:xfrm>
            <a:off x="914359" y="596808"/>
            <a:ext cx="5258859" cy="205285"/>
          </a:xfrm>
        </p:spPr>
        <p:txBody>
          <a:bodyPr>
            <a:noAutofit/>
          </a:bodyPr>
          <a:lstStyle>
            <a:lvl1pPr>
              <a:defRPr sz="1000"/>
            </a:lvl1pPr>
          </a:lstStyle>
          <a:p>
            <a:r>
              <a:rPr lang="fr-FR"/>
              <a:t>Title of the topic</a:t>
            </a:r>
          </a:p>
        </p:txBody>
      </p:sp>
      <p:sp>
        <p:nvSpPr>
          <p:cNvPr id="21" name="Espace réservé du texte 20">
            <a:extLst>
              <a:ext uri="{FF2B5EF4-FFF2-40B4-BE49-F238E27FC236}">
                <a16:creationId xmlns:a16="http://schemas.microsoft.com/office/drawing/2014/main" id="{91BDB90F-F38D-2FE1-0F0C-7980B469A726}"/>
              </a:ext>
            </a:extLst>
          </p:cNvPr>
          <p:cNvSpPr>
            <a:spLocks noGrp="1"/>
          </p:cNvSpPr>
          <p:nvPr>
            <p:ph type="body" sz="quarter" idx="14"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22" name="ZoneTexte 21">
            <a:extLst>
              <a:ext uri="{FF2B5EF4-FFF2-40B4-BE49-F238E27FC236}">
                <a16:creationId xmlns:a16="http://schemas.microsoft.com/office/drawing/2014/main" id="{2910E3D9-3752-9569-6C14-A6FD7E23A10E}"/>
              </a:ext>
            </a:extLst>
          </p:cNvPr>
          <p:cNvSpPr txBox="1"/>
          <p:nvPr userDrawn="1"/>
        </p:nvSpPr>
        <p:spPr>
          <a:xfrm>
            <a:off x="1676400" y="-584110"/>
            <a:ext cx="0" cy="0"/>
          </a:xfrm>
          <a:prstGeom prst="rect">
            <a:avLst/>
          </a:prstGeom>
          <a:ln>
            <a:noFill/>
          </a:ln>
        </p:spPr>
        <p:txBody>
          <a:bodyPr wrap="none" bIns="0" rtlCol="0">
            <a:noAutofit/>
          </a:bodyPr>
          <a:lstStyle/>
          <a:p>
            <a:pPr algn="l"/>
            <a:endParaRPr lang="fr-FR" sz="1267" u="sng">
              <a:ln>
                <a:noFill/>
              </a:ln>
              <a:solidFill>
                <a:schemeClr val="accent1"/>
              </a:solidFill>
              <a:latin typeface="Lato" panose="020F0502020204030203" pitchFamily="34" charset="77"/>
            </a:endParaRPr>
          </a:p>
        </p:txBody>
      </p:sp>
      <p:sp>
        <p:nvSpPr>
          <p:cNvPr id="23" name="Espace réservé du texte 20">
            <a:extLst>
              <a:ext uri="{FF2B5EF4-FFF2-40B4-BE49-F238E27FC236}">
                <a16:creationId xmlns:a16="http://schemas.microsoft.com/office/drawing/2014/main" id="{889B4914-CA56-E6D8-B84F-6C0998067665}"/>
              </a:ext>
            </a:extLst>
          </p:cNvPr>
          <p:cNvSpPr>
            <a:spLocks noGrp="1"/>
          </p:cNvSpPr>
          <p:nvPr>
            <p:ph type="body" sz="quarter" idx="15"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24" name="Espace réservé du texte 20">
            <a:extLst>
              <a:ext uri="{FF2B5EF4-FFF2-40B4-BE49-F238E27FC236}">
                <a16:creationId xmlns:a16="http://schemas.microsoft.com/office/drawing/2014/main" id="{B027EC75-9D1B-3EDA-B4CD-D4068C78FD1A}"/>
              </a:ext>
            </a:extLst>
          </p:cNvPr>
          <p:cNvSpPr>
            <a:spLocks noGrp="1"/>
          </p:cNvSpPr>
          <p:nvPr>
            <p:ph type="body" sz="quarter" idx="16"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26" name="Espace réservé du texte 20">
            <a:extLst>
              <a:ext uri="{FF2B5EF4-FFF2-40B4-BE49-F238E27FC236}">
                <a16:creationId xmlns:a16="http://schemas.microsoft.com/office/drawing/2014/main" id="{2AD7270A-126C-564F-F781-71A39D5B2D31}"/>
              </a:ext>
            </a:extLst>
          </p:cNvPr>
          <p:cNvSpPr>
            <a:spLocks noGrp="1"/>
          </p:cNvSpPr>
          <p:nvPr>
            <p:ph type="body" sz="quarter" idx="17" hasCustomPrompt="1"/>
          </p:nvPr>
        </p:nvSpPr>
        <p:spPr>
          <a:xfrm>
            <a:off x="1182117" y="-646588"/>
            <a:ext cx="4991100" cy="276551"/>
          </a:xfrm>
        </p:spPr>
        <p:txBody>
          <a:bodyPr>
            <a:normAutofit/>
          </a:bodyPr>
          <a:lstStyle>
            <a:lvl1pPr algn="l">
              <a:defRPr sz="1000" b="1"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Title for graphic</a:t>
            </a:r>
          </a:p>
        </p:txBody>
      </p:sp>
      <p:sp>
        <p:nvSpPr>
          <p:cNvPr id="27" name="Espace réservé du texte 20">
            <a:extLst>
              <a:ext uri="{FF2B5EF4-FFF2-40B4-BE49-F238E27FC236}">
                <a16:creationId xmlns:a16="http://schemas.microsoft.com/office/drawing/2014/main" id="{39B5AE83-4907-39E1-4AD9-A19B51202B97}"/>
              </a:ext>
            </a:extLst>
          </p:cNvPr>
          <p:cNvSpPr>
            <a:spLocks noGrp="1"/>
          </p:cNvSpPr>
          <p:nvPr>
            <p:ph type="body" sz="quarter" idx="18"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Tree>
    <p:extLst>
      <p:ext uri="{BB962C8B-B14F-4D97-AF65-F5344CB8AC3E}">
        <p14:creationId xmlns:p14="http://schemas.microsoft.com/office/powerpoint/2010/main" val="25074728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Graphics + Context box">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9952E6-0CCC-9CD4-1DD9-52F71436D8DE}"/>
              </a:ext>
            </a:extLst>
          </p:cNvPr>
          <p:cNvSpPr>
            <a:spLocks noGrp="1"/>
          </p:cNvSpPr>
          <p:nvPr>
            <p:ph type="sldNum" sz="quarter" idx="10"/>
          </p:nvPr>
        </p:nvSpPr>
        <p:spPr/>
        <p:txBody>
          <a:bodyPr/>
          <a:lstStyle/>
          <a:p>
            <a:fld id="{89713F07-9E9B-1048-BE0A-2FB0009242B3}" type="slidenum">
              <a:rPr lang="fr-FR"/>
              <a:pPr/>
              <a:t>‹#›</a:t>
            </a:fld>
            <a:endParaRPr lang="fr-FR"/>
          </a:p>
        </p:txBody>
      </p:sp>
      <p:sp>
        <p:nvSpPr>
          <p:cNvPr id="9" name="Espace réservé du graphique 8">
            <a:extLst>
              <a:ext uri="{FF2B5EF4-FFF2-40B4-BE49-F238E27FC236}">
                <a16:creationId xmlns:a16="http://schemas.microsoft.com/office/drawing/2014/main" id="{E1E2C601-20E8-7C62-E2FC-8565BE7E582D}"/>
              </a:ext>
            </a:extLst>
          </p:cNvPr>
          <p:cNvSpPr>
            <a:spLocks noGrp="1"/>
          </p:cNvSpPr>
          <p:nvPr>
            <p:ph type="chart" sz="quarter" idx="11"/>
          </p:nvPr>
        </p:nvSpPr>
        <p:spPr>
          <a:xfrm>
            <a:off x="874183" y="1989361"/>
            <a:ext cx="7250642" cy="3600953"/>
          </a:xfrm>
          <a:prstGeom prst="rect">
            <a:avLst/>
          </a:prstGeom>
        </p:spPr>
        <p:txBody>
          <a:bodyPr/>
          <a:lstStyle/>
          <a:p>
            <a:r>
              <a:rPr lang="fr-FR"/>
              <a:t>Cliquez sur l'icône pour ajouter un graphique</a:t>
            </a:r>
          </a:p>
        </p:txBody>
      </p:sp>
      <p:sp>
        <p:nvSpPr>
          <p:cNvPr id="15" name="Espace réservé du texte 14">
            <a:extLst>
              <a:ext uri="{FF2B5EF4-FFF2-40B4-BE49-F238E27FC236}">
                <a16:creationId xmlns:a16="http://schemas.microsoft.com/office/drawing/2014/main" id="{7565DBF7-5726-5DB1-DE9B-4FA43CBB94FB}"/>
              </a:ext>
            </a:extLst>
          </p:cNvPr>
          <p:cNvSpPr>
            <a:spLocks noGrp="1"/>
          </p:cNvSpPr>
          <p:nvPr>
            <p:ph type="body" sz="quarter" idx="12" hasCustomPrompt="1"/>
          </p:nvPr>
        </p:nvSpPr>
        <p:spPr>
          <a:xfrm>
            <a:off x="8124824" y="2954412"/>
            <a:ext cx="2547408" cy="824411"/>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lIns="180000" tIns="180000" rIns="180000" bIns="180000">
            <a:spAutoFit/>
          </a:bodyPr>
          <a:lstStyle>
            <a:lvl1pPr marL="0" marR="0" indent="0" algn="l" defTabSz="914169" rtl="0" eaLnBrk="1" fontAlgn="auto" latinLnBrk="0" hangingPunct="1">
              <a:lnSpc>
                <a:spcPct val="90000"/>
              </a:lnSpc>
              <a:spcBef>
                <a:spcPts val="1000"/>
              </a:spcBef>
              <a:spcAft>
                <a:spcPts val="0"/>
              </a:spcAft>
              <a:buClrTx/>
              <a:buSzTx/>
              <a:buFontTx/>
              <a:buNone/>
              <a:tabLst/>
              <a:defRPr sz="1201" b="1" i="0">
                <a:solidFill>
                  <a:schemeClr val="accent5"/>
                </a:solidFill>
                <a:latin typeface="+mn-lt"/>
              </a:defRPr>
            </a:lvl1pPr>
          </a:lstStyle>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Context</a:t>
            </a:r>
          </a:p>
          <a:p>
            <a:pPr marL="0" marR="0" lvl="0" indent="0" algn="l" defTabSz="914169" rtl="0" eaLnBrk="1" fontAlgn="auto" latinLnBrk="0" hangingPunct="1">
              <a:lnSpc>
                <a:spcPct val="90000"/>
              </a:lnSpc>
              <a:spcBef>
                <a:spcPts val="1000"/>
              </a:spcBef>
              <a:spcAft>
                <a:spcPts val="0"/>
              </a:spcAft>
              <a:buClrTx/>
              <a:buSzTx/>
              <a:buFontTx/>
              <a:buNone/>
              <a:tabLst/>
              <a:defRPr/>
            </a:pPr>
            <a:r>
              <a:rPr lang="fr-FR" err="1"/>
              <a:t>fhezif</a:t>
            </a:r>
            <a:endParaRPr lang="fr-FR"/>
          </a:p>
        </p:txBody>
      </p:sp>
      <p:sp>
        <p:nvSpPr>
          <p:cNvPr id="14" name="Espace réservé du texte 5">
            <a:extLst>
              <a:ext uri="{FF2B5EF4-FFF2-40B4-BE49-F238E27FC236}">
                <a16:creationId xmlns:a16="http://schemas.microsoft.com/office/drawing/2014/main" id="{E8D91EB7-2659-3808-914E-F3388A0CDDEC}"/>
              </a:ext>
            </a:extLst>
          </p:cNvPr>
          <p:cNvSpPr>
            <a:spLocks noGrp="1"/>
          </p:cNvSpPr>
          <p:nvPr>
            <p:ph type="body" sz="quarter" idx="13" hasCustomPrompt="1"/>
          </p:nvPr>
        </p:nvSpPr>
        <p:spPr>
          <a:xfrm>
            <a:off x="914361" y="802093"/>
            <a:ext cx="5258858" cy="372476"/>
          </a:xfrm>
        </p:spPr>
        <p:txBody>
          <a:bodyPr>
            <a:normAutofit/>
          </a:bodyPr>
          <a:lstStyle>
            <a:lvl1pPr>
              <a:defRPr sz="1700" b="1">
                <a:solidFill>
                  <a:schemeClr val="accent2"/>
                </a:solidFill>
                <a:latin typeface="+mj-lt"/>
              </a:defRPr>
            </a:lvl1pPr>
          </a:lstStyle>
          <a:p>
            <a:pPr lvl="0"/>
            <a:r>
              <a:rPr lang="fr-FR"/>
              <a:t>Key takeaway of this slide</a:t>
            </a:r>
          </a:p>
        </p:txBody>
      </p:sp>
      <p:sp>
        <p:nvSpPr>
          <p:cNvPr id="16" name="Espace réservé du texte 7">
            <a:extLst>
              <a:ext uri="{FF2B5EF4-FFF2-40B4-BE49-F238E27FC236}">
                <a16:creationId xmlns:a16="http://schemas.microsoft.com/office/drawing/2014/main" id="{205E357A-A81B-1129-3039-BF782C09C2AD}"/>
              </a:ext>
            </a:extLst>
          </p:cNvPr>
          <p:cNvSpPr>
            <a:spLocks noGrp="1"/>
          </p:cNvSpPr>
          <p:nvPr>
            <p:ph type="body" sz="quarter" idx="14" hasCustomPrompt="1"/>
          </p:nvPr>
        </p:nvSpPr>
        <p:spPr>
          <a:xfrm>
            <a:off x="914359" y="596808"/>
            <a:ext cx="5258859" cy="205285"/>
          </a:xfrm>
        </p:spPr>
        <p:txBody>
          <a:bodyPr>
            <a:noAutofit/>
          </a:bodyPr>
          <a:lstStyle>
            <a:lvl1pPr>
              <a:defRPr sz="1000"/>
            </a:lvl1pPr>
          </a:lstStyle>
          <a:p>
            <a:r>
              <a:rPr lang="fr-FR"/>
              <a:t>Title of the topic</a:t>
            </a:r>
          </a:p>
        </p:txBody>
      </p:sp>
      <p:sp>
        <p:nvSpPr>
          <p:cNvPr id="2" name="Espace réservé du texte 20">
            <a:extLst>
              <a:ext uri="{FF2B5EF4-FFF2-40B4-BE49-F238E27FC236}">
                <a16:creationId xmlns:a16="http://schemas.microsoft.com/office/drawing/2014/main" id="{EC4E1830-F906-B784-EBA4-B9380A4BB144}"/>
              </a:ext>
            </a:extLst>
          </p:cNvPr>
          <p:cNvSpPr>
            <a:spLocks noGrp="1"/>
          </p:cNvSpPr>
          <p:nvPr>
            <p:ph type="body" sz="quarter" idx="15" hasCustomPrompt="1"/>
          </p:nvPr>
        </p:nvSpPr>
        <p:spPr>
          <a:xfrm>
            <a:off x="1182117" y="-1863806"/>
            <a:ext cx="4991100" cy="205285"/>
          </a:xfrm>
        </p:spPr>
        <p:txBody>
          <a:bodyPr>
            <a:normAutofit/>
          </a:bodyPr>
          <a:lstStyle>
            <a:lvl1pPr algn="l">
              <a:defRPr sz="1000"/>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Subtitle headline</a:t>
            </a:r>
          </a:p>
        </p:txBody>
      </p:sp>
      <p:sp>
        <p:nvSpPr>
          <p:cNvPr id="3" name="Espace réservé du texte 20">
            <a:extLst>
              <a:ext uri="{FF2B5EF4-FFF2-40B4-BE49-F238E27FC236}">
                <a16:creationId xmlns:a16="http://schemas.microsoft.com/office/drawing/2014/main" id="{88294B01-42A8-555A-4013-96D7A8E73A13}"/>
              </a:ext>
            </a:extLst>
          </p:cNvPr>
          <p:cNvSpPr>
            <a:spLocks noGrp="1"/>
          </p:cNvSpPr>
          <p:nvPr>
            <p:ph type="body" sz="quarter" idx="16" hasCustomPrompt="1"/>
          </p:nvPr>
        </p:nvSpPr>
        <p:spPr>
          <a:xfrm>
            <a:off x="1182117" y="-1580216"/>
            <a:ext cx="4991100" cy="386601"/>
          </a:xfrm>
        </p:spPr>
        <p:txBody>
          <a:bodyPr>
            <a:normAutofit/>
          </a:bodyPr>
          <a:lstStyle>
            <a:lvl1pPr algn="l">
              <a:defRPr sz="1700" b="1">
                <a:solidFill>
                  <a:schemeClr val="accent2"/>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1 - 34pt orange</a:t>
            </a:r>
          </a:p>
        </p:txBody>
      </p:sp>
      <p:sp>
        <p:nvSpPr>
          <p:cNvPr id="5" name="Espace réservé du texte 20">
            <a:extLst>
              <a:ext uri="{FF2B5EF4-FFF2-40B4-BE49-F238E27FC236}">
                <a16:creationId xmlns:a16="http://schemas.microsoft.com/office/drawing/2014/main" id="{08257FDA-086A-438C-5915-7A7C301303F1}"/>
              </a:ext>
            </a:extLst>
          </p:cNvPr>
          <p:cNvSpPr>
            <a:spLocks noGrp="1"/>
          </p:cNvSpPr>
          <p:nvPr>
            <p:ph type="body" sz="quarter" idx="17" hasCustomPrompt="1"/>
          </p:nvPr>
        </p:nvSpPr>
        <p:spPr>
          <a:xfrm>
            <a:off x="1182117" y="-1193616"/>
            <a:ext cx="4991100" cy="479720"/>
          </a:xfrm>
        </p:spPr>
        <p:txBody>
          <a:bodyPr>
            <a:normAutofit/>
          </a:bodyPr>
          <a:lstStyle>
            <a:lvl1pPr algn="l">
              <a:defRPr sz="1200"/>
            </a:lvl1pPr>
            <a:lvl2pPr algn="l">
              <a:defRPr sz="1600" b="0">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Headline 2 – 24pt blue </a:t>
            </a:r>
          </a:p>
        </p:txBody>
      </p:sp>
      <p:sp>
        <p:nvSpPr>
          <p:cNvPr id="6" name="Espace réservé du texte 20">
            <a:extLst>
              <a:ext uri="{FF2B5EF4-FFF2-40B4-BE49-F238E27FC236}">
                <a16:creationId xmlns:a16="http://schemas.microsoft.com/office/drawing/2014/main" id="{21F1F59E-0671-7A04-2CAE-320E574332CC}"/>
              </a:ext>
            </a:extLst>
          </p:cNvPr>
          <p:cNvSpPr>
            <a:spLocks noGrp="1"/>
          </p:cNvSpPr>
          <p:nvPr>
            <p:ph type="body" sz="quarter" idx="18" hasCustomPrompt="1"/>
          </p:nvPr>
        </p:nvSpPr>
        <p:spPr>
          <a:xfrm>
            <a:off x="1182117" y="-646588"/>
            <a:ext cx="4991100" cy="276551"/>
          </a:xfrm>
        </p:spPr>
        <p:txBody>
          <a:bodyPr>
            <a:normAutofit/>
          </a:bodyPr>
          <a:lstStyle>
            <a:lvl1pPr algn="l">
              <a:defRPr sz="1000" b="0" u="sng"/>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err="1"/>
              <a:t>Title</a:t>
            </a:r>
            <a:r>
              <a:rPr lang="fr-FR"/>
              <a:t> for </a:t>
            </a:r>
            <a:r>
              <a:rPr lang="fr-FR" err="1"/>
              <a:t>graphic</a:t>
            </a:r>
            <a:endParaRPr lang="fr-FR"/>
          </a:p>
        </p:txBody>
      </p:sp>
      <p:sp>
        <p:nvSpPr>
          <p:cNvPr id="7" name="Espace réservé du texte 20">
            <a:extLst>
              <a:ext uri="{FF2B5EF4-FFF2-40B4-BE49-F238E27FC236}">
                <a16:creationId xmlns:a16="http://schemas.microsoft.com/office/drawing/2014/main" id="{BB7C59E4-04E0-2AB9-CE61-47C12BC04E91}"/>
              </a:ext>
            </a:extLst>
          </p:cNvPr>
          <p:cNvSpPr>
            <a:spLocks noGrp="1"/>
          </p:cNvSpPr>
          <p:nvPr>
            <p:ph type="body" sz="quarter" idx="19" hasCustomPrompt="1"/>
          </p:nvPr>
        </p:nvSpPr>
        <p:spPr>
          <a:xfrm>
            <a:off x="6361642" y="-1863805"/>
            <a:ext cx="4991100" cy="1608419"/>
          </a:xfrm>
        </p:spPr>
        <p:txBody>
          <a:bodyPr>
            <a:normAutofit/>
          </a:bodyPr>
          <a:lstStyle>
            <a:lvl1pPr algn="l">
              <a:defRPr sz="950">
                <a:solidFill>
                  <a:schemeClr val="accent1"/>
                </a:solidFill>
              </a:defRPr>
            </a:lvl1pPr>
            <a:lvl2pPr algn="l">
              <a:defRPr b="1">
                <a:solidFill>
                  <a:schemeClr val="accent2"/>
                </a:solidFill>
              </a:defRPr>
            </a:lvl2pPr>
            <a:lvl3pPr algn="l">
              <a:defRPr sz="1600" b="1"/>
            </a:lvl3pPr>
            <a:lvl4pPr algn="l">
              <a:defRPr sz="1267" b="1" u="sng">
                <a:solidFill>
                  <a:schemeClr val="accent1"/>
                </a:solidFill>
              </a:defRPr>
            </a:lvl4pPr>
            <a:lvl5pPr algn="l">
              <a:defRPr sz="1267">
                <a:solidFill>
                  <a:schemeClr val="accent1"/>
                </a:solidFill>
              </a:defRPr>
            </a:lvl5pPr>
          </a:lstStyle>
          <a:p>
            <a:pPr lvl="0"/>
            <a:r>
              <a:rPr lang="fr-FR"/>
              <a:t>Basic copy - 19pt blue Regular</a:t>
            </a:r>
          </a:p>
        </p:txBody>
      </p:sp>
      <p:sp>
        <p:nvSpPr>
          <p:cNvPr id="8" name="TextBox 7">
            <a:extLst>
              <a:ext uri="{FF2B5EF4-FFF2-40B4-BE49-F238E27FC236}">
                <a16:creationId xmlns:a16="http://schemas.microsoft.com/office/drawing/2014/main" id="{431617F2-65A4-9BE6-CE8D-FA62E06A1F74}"/>
              </a:ext>
            </a:extLst>
          </p:cNvPr>
          <p:cNvSpPr txBox="1"/>
          <p:nvPr userDrawn="1"/>
        </p:nvSpPr>
        <p:spPr>
          <a:xfrm>
            <a:off x="2487561" y="-521030"/>
            <a:ext cx="0" cy="0"/>
          </a:xfrm>
          <a:prstGeom prst="rect">
            <a:avLst/>
          </a:prstGeom>
          <a:ln>
            <a:noFill/>
          </a:ln>
        </p:spPr>
        <p:txBody>
          <a:bodyPr wrap="none" bIns="0" rtlCol="0">
            <a:noAutofit/>
          </a:bodyPr>
          <a:lstStyle/>
          <a:p>
            <a:pPr algn="l"/>
            <a:endParaRPr lang="en-BE" sz="1267" u="sng">
              <a:ln>
                <a:noFill/>
              </a:ln>
              <a:solidFill>
                <a:schemeClr val="accent1"/>
              </a:solidFill>
              <a:latin typeface="Lato" panose="020F0502020204030203" pitchFamily="34" charset="77"/>
            </a:endParaRPr>
          </a:p>
        </p:txBody>
      </p:sp>
    </p:spTree>
    <p:extLst>
      <p:ext uri="{BB962C8B-B14F-4D97-AF65-F5344CB8AC3E}">
        <p14:creationId xmlns:p14="http://schemas.microsoft.com/office/powerpoint/2010/main" val="28984879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9952E6-0CCC-9CD4-1DD9-52F71436D8DE}"/>
              </a:ext>
            </a:extLst>
          </p:cNvPr>
          <p:cNvSpPr>
            <a:spLocks noGrp="1"/>
          </p:cNvSpPr>
          <p:nvPr>
            <p:ph type="sldNum" sz="quarter" idx="10"/>
          </p:nvPr>
        </p:nvSpPr>
        <p:spPr>
          <a:xfrm>
            <a:off x="9049870" y="6273800"/>
            <a:ext cx="2743200" cy="365125"/>
          </a:xfrm>
          <a:prstGeom prst="rect">
            <a:avLst/>
          </a:prstGeom>
        </p:spPr>
        <p:txBody>
          <a:bodyPr/>
          <a:lstStyle/>
          <a:p>
            <a:fld id="{89713F07-9E9B-1048-BE0A-2FB0009242B3}" type="slidenum">
              <a:rPr lang="fr-FR"/>
              <a:pPr/>
              <a:t>‹#›</a:t>
            </a:fld>
            <a:endParaRPr lang="fr-FR"/>
          </a:p>
        </p:txBody>
      </p:sp>
      <p:cxnSp>
        <p:nvCxnSpPr>
          <p:cNvPr id="10" name="Connecteur droit 9">
            <a:extLst>
              <a:ext uri="{FF2B5EF4-FFF2-40B4-BE49-F238E27FC236}">
                <a16:creationId xmlns:a16="http://schemas.microsoft.com/office/drawing/2014/main" id="{12391539-0FC7-447C-1896-4A4D84D8DF45}"/>
              </a:ext>
            </a:extLst>
          </p:cNvPr>
          <p:cNvCxnSpPr>
            <a:cxnSpLocks/>
          </p:cNvCxnSpPr>
          <p:nvPr userDrawn="1"/>
        </p:nvCxnSpPr>
        <p:spPr>
          <a:xfrm>
            <a:off x="1151468" y="2095054"/>
            <a:ext cx="551415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A23EE5D3-39D9-A4E9-AD1C-F27B55EFFD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1467" y="1828944"/>
            <a:ext cx="1221349" cy="1221349"/>
          </a:xfrm>
          <a:prstGeom prst="rect">
            <a:avLst/>
          </a:prstGeom>
        </p:spPr>
      </p:pic>
      <p:sp>
        <p:nvSpPr>
          <p:cNvPr id="14" name="Espace réservé pour une image  13">
            <a:extLst>
              <a:ext uri="{FF2B5EF4-FFF2-40B4-BE49-F238E27FC236}">
                <a16:creationId xmlns:a16="http://schemas.microsoft.com/office/drawing/2014/main" id="{AFE750E9-5701-5D22-196F-A96FA50BDC6B}"/>
              </a:ext>
            </a:extLst>
          </p:cNvPr>
          <p:cNvSpPr>
            <a:spLocks noGrp="1"/>
          </p:cNvSpPr>
          <p:nvPr>
            <p:ph type="pic" sz="quarter" idx="11"/>
          </p:nvPr>
        </p:nvSpPr>
        <p:spPr>
          <a:xfrm>
            <a:off x="6765560" y="0"/>
            <a:ext cx="5426439" cy="6858000"/>
          </a:xfrm>
          <a:prstGeom prst="rect">
            <a:avLst/>
          </a:prstGeom>
        </p:spPr>
        <p:txBody>
          <a:bodyPr/>
          <a:lstStyle/>
          <a:p>
            <a:endParaRPr lang="fr-FR"/>
          </a:p>
        </p:txBody>
      </p:sp>
      <p:sp>
        <p:nvSpPr>
          <p:cNvPr id="19" name="Espace réservé du texte 8">
            <a:extLst>
              <a:ext uri="{FF2B5EF4-FFF2-40B4-BE49-F238E27FC236}">
                <a16:creationId xmlns:a16="http://schemas.microsoft.com/office/drawing/2014/main" id="{49D97C46-A38B-E2E6-D4F8-3684A808803C}"/>
              </a:ext>
            </a:extLst>
          </p:cNvPr>
          <p:cNvSpPr>
            <a:spLocks noGrp="1"/>
          </p:cNvSpPr>
          <p:nvPr>
            <p:ph type="body" sz="quarter" idx="12" hasCustomPrompt="1"/>
          </p:nvPr>
        </p:nvSpPr>
        <p:spPr>
          <a:xfrm>
            <a:off x="1101318" y="1258192"/>
            <a:ext cx="3867150" cy="219042"/>
          </a:xfrm>
          <a:prstGeom prst="rect">
            <a:avLst/>
          </a:prstGeom>
        </p:spPr>
        <p:txBody>
          <a:bodyPr/>
          <a:lstStyle/>
          <a:p>
            <a:pPr lvl="0"/>
            <a:r>
              <a:rPr lang="fr-FR"/>
              <a:t>Sous-titre</a:t>
            </a:r>
          </a:p>
        </p:txBody>
      </p:sp>
      <p:sp>
        <p:nvSpPr>
          <p:cNvPr id="20" name="Espace réservé du texte 12">
            <a:extLst>
              <a:ext uri="{FF2B5EF4-FFF2-40B4-BE49-F238E27FC236}">
                <a16:creationId xmlns:a16="http://schemas.microsoft.com/office/drawing/2014/main" id="{F81D0BD9-06EB-88E1-635B-4AF2CE2C7452}"/>
              </a:ext>
            </a:extLst>
          </p:cNvPr>
          <p:cNvSpPr>
            <a:spLocks noGrp="1"/>
          </p:cNvSpPr>
          <p:nvPr>
            <p:ph type="body" sz="quarter" idx="13" hasCustomPrompt="1"/>
          </p:nvPr>
        </p:nvSpPr>
        <p:spPr>
          <a:xfrm>
            <a:off x="1101726" y="1543872"/>
            <a:ext cx="6606270" cy="421152"/>
          </a:xfrm>
          <a:prstGeom prst="rect">
            <a:avLst/>
          </a:prstGeom>
        </p:spPr>
        <p:txBody>
          <a:bodyPr/>
          <a:lstStyle>
            <a:lvl1pPr>
              <a:defRPr sz="2933" b="1"/>
            </a:lvl1pPr>
          </a:lstStyle>
          <a:p>
            <a:pPr lvl="0"/>
            <a:r>
              <a:rPr lang="fr-FR"/>
              <a:t>Introduction text to the presentation</a:t>
            </a:r>
          </a:p>
        </p:txBody>
      </p:sp>
      <p:sp>
        <p:nvSpPr>
          <p:cNvPr id="22" name="ZoneTexte 21">
            <a:extLst>
              <a:ext uri="{FF2B5EF4-FFF2-40B4-BE49-F238E27FC236}">
                <a16:creationId xmlns:a16="http://schemas.microsoft.com/office/drawing/2014/main" id="{14A429AE-8192-E0BE-9FAE-0F3FBFD65835}"/>
              </a:ext>
            </a:extLst>
          </p:cNvPr>
          <p:cNvSpPr txBox="1"/>
          <p:nvPr userDrawn="1"/>
        </p:nvSpPr>
        <p:spPr>
          <a:xfrm>
            <a:off x="2422557" y="2225088"/>
            <a:ext cx="6102349" cy="461665"/>
          </a:xfrm>
          <a:prstGeom prst="rect">
            <a:avLst/>
          </a:prstGeom>
          <a:noFill/>
        </p:spPr>
        <p:txBody>
          <a:bodyPr wrap="square">
            <a:spAutoFit/>
          </a:bodyPr>
          <a:lstStyle/>
          <a:p>
            <a:r>
              <a:rPr lang="fr-FR" sz="1200">
                <a:solidFill>
                  <a:schemeClr val="tx1">
                    <a:alpha val="41000"/>
                  </a:schemeClr>
                </a:solidFill>
              </a:rPr>
              <a:t>European Network of Transmission </a:t>
            </a:r>
          </a:p>
          <a:p>
            <a:r>
              <a:rPr lang="fr-FR" sz="1200">
                <a:solidFill>
                  <a:schemeClr val="tx1">
                    <a:alpha val="41000"/>
                  </a:schemeClr>
                </a:solidFill>
              </a:rPr>
              <a:t>System Operators for Electricity</a:t>
            </a:r>
          </a:p>
        </p:txBody>
      </p:sp>
    </p:spTree>
    <p:extLst>
      <p:ext uri="{BB962C8B-B14F-4D97-AF65-F5344CB8AC3E}">
        <p14:creationId xmlns:p14="http://schemas.microsoft.com/office/powerpoint/2010/main" val="1625464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troduction Slide Alternative">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12391539-0FC7-447C-1896-4A4D84D8DF45}"/>
              </a:ext>
            </a:extLst>
          </p:cNvPr>
          <p:cNvCxnSpPr>
            <a:cxnSpLocks/>
          </p:cNvCxnSpPr>
          <p:nvPr userDrawn="1"/>
        </p:nvCxnSpPr>
        <p:spPr>
          <a:xfrm>
            <a:off x="1151467" y="2098299"/>
            <a:ext cx="529792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Graphique 10">
            <a:extLst>
              <a:ext uri="{FF2B5EF4-FFF2-40B4-BE49-F238E27FC236}">
                <a16:creationId xmlns:a16="http://schemas.microsoft.com/office/drawing/2014/main" id="{A23EE5D3-39D9-A4E9-AD1C-F27B55EFFD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1467" y="1828944"/>
            <a:ext cx="1221349" cy="1221349"/>
          </a:xfrm>
          <a:prstGeom prst="rect">
            <a:avLst/>
          </a:prstGeom>
        </p:spPr>
      </p:pic>
      <p:sp>
        <p:nvSpPr>
          <p:cNvPr id="9" name="Espace réservé du texte 8">
            <a:extLst>
              <a:ext uri="{FF2B5EF4-FFF2-40B4-BE49-F238E27FC236}">
                <a16:creationId xmlns:a16="http://schemas.microsoft.com/office/drawing/2014/main" id="{56E8E64D-0FF3-7D8C-7CBC-25D972FBBC0D}"/>
              </a:ext>
            </a:extLst>
          </p:cNvPr>
          <p:cNvSpPr>
            <a:spLocks noGrp="1"/>
          </p:cNvSpPr>
          <p:nvPr>
            <p:ph type="body" sz="quarter" idx="11" hasCustomPrompt="1"/>
          </p:nvPr>
        </p:nvSpPr>
        <p:spPr>
          <a:xfrm>
            <a:off x="1101318" y="1258192"/>
            <a:ext cx="3867150" cy="219042"/>
          </a:xfrm>
          <a:prstGeom prst="rect">
            <a:avLst/>
          </a:prstGeom>
        </p:spPr>
        <p:txBody>
          <a:bodyPr/>
          <a:lstStyle/>
          <a:p>
            <a:pPr lvl="0"/>
            <a:r>
              <a:rPr lang="fr-FR"/>
              <a:t>Sous-titre</a:t>
            </a:r>
          </a:p>
        </p:txBody>
      </p:sp>
      <p:sp>
        <p:nvSpPr>
          <p:cNvPr id="13" name="Espace réservé du texte 12">
            <a:extLst>
              <a:ext uri="{FF2B5EF4-FFF2-40B4-BE49-F238E27FC236}">
                <a16:creationId xmlns:a16="http://schemas.microsoft.com/office/drawing/2014/main" id="{DEDAB861-1E95-D4CE-EBE8-3EF9E163461F}"/>
              </a:ext>
            </a:extLst>
          </p:cNvPr>
          <p:cNvSpPr>
            <a:spLocks noGrp="1"/>
          </p:cNvSpPr>
          <p:nvPr>
            <p:ph type="body" sz="quarter" idx="12" hasCustomPrompt="1"/>
          </p:nvPr>
        </p:nvSpPr>
        <p:spPr>
          <a:xfrm>
            <a:off x="1101726" y="1543872"/>
            <a:ext cx="6606270" cy="421152"/>
          </a:xfrm>
          <a:prstGeom prst="rect">
            <a:avLst/>
          </a:prstGeom>
        </p:spPr>
        <p:txBody>
          <a:bodyPr/>
          <a:lstStyle>
            <a:lvl1pPr>
              <a:defRPr sz="2933" b="1"/>
            </a:lvl1pPr>
          </a:lstStyle>
          <a:p>
            <a:pPr lvl="0"/>
            <a:r>
              <a:rPr lang="fr-FR"/>
              <a:t>Introduction text to the presentation</a:t>
            </a:r>
          </a:p>
        </p:txBody>
      </p:sp>
      <p:sp>
        <p:nvSpPr>
          <p:cNvPr id="17" name="ZoneTexte 16">
            <a:extLst>
              <a:ext uri="{FF2B5EF4-FFF2-40B4-BE49-F238E27FC236}">
                <a16:creationId xmlns:a16="http://schemas.microsoft.com/office/drawing/2014/main" id="{A43A2DE3-042F-0E25-96D5-082451C15849}"/>
              </a:ext>
            </a:extLst>
          </p:cNvPr>
          <p:cNvSpPr txBox="1"/>
          <p:nvPr userDrawn="1"/>
        </p:nvSpPr>
        <p:spPr>
          <a:xfrm>
            <a:off x="2422557" y="2225088"/>
            <a:ext cx="6102349" cy="461665"/>
          </a:xfrm>
          <a:prstGeom prst="rect">
            <a:avLst/>
          </a:prstGeom>
          <a:noFill/>
        </p:spPr>
        <p:txBody>
          <a:bodyPr wrap="square">
            <a:spAutoFit/>
          </a:bodyPr>
          <a:lstStyle/>
          <a:p>
            <a:r>
              <a:rPr lang="fr-FR" sz="1200">
                <a:solidFill>
                  <a:schemeClr val="tx1">
                    <a:alpha val="41000"/>
                  </a:schemeClr>
                </a:solidFill>
              </a:rPr>
              <a:t>European Network of Transmission </a:t>
            </a:r>
          </a:p>
          <a:p>
            <a:r>
              <a:rPr lang="fr-FR" sz="1200">
                <a:solidFill>
                  <a:schemeClr val="tx1">
                    <a:alpha val="41000"/>
                  </a:schemeClr>
                </a:solidFill>
              </a:rPr>
              <a:t>System Operators for Electricity</a:t>
            </a:r>
          </a:p>
        </p:txBody>
      </p:sp>
      <p:pic>
        <p:nvPicPr>
          <p:cNvPr id="2" name="Picture 1">
            <a:extLst>
              <a:ext uri="{FF2B5EF4-FFF2-40B4-BE49-F238E27FC236}">
                <a16:creationId xmlns:a16="http://schemas.microsoft.com/office/drawing/2014/main" id="{ACE4D949-0727-F9F5-8744-6F1EC3A2BCC2}"/>
              </a:ext>
            </a:extLst>
          </p:cNvPr>
          <p:cNvPicPr>
            <a:picLocks noChangeAspect="1"/>
          </p:cNvPicPr>
          <p:nvPr userDrawn="1"/>
        </p:nvPicPr>
        <p:blipFill>
          <a:blip r:embed="rId4"/>
          <a:stretch>
            <a:fillRect/>
          </a:stretch>
        </p:blipFill>
        <p:spPr>
          <a:xfrm>
            <a:off x="6775314" y="548482"/>
            <a:ext cx="5933198" cy="6126464"/>
          </a:xfrm>
          <a:prstGeom prst="rect">
            <a:avLst/>
          </a:prstGeom>
        </p:spPr>
      </p:pic>
    </p:spTree>
    <p:extLst>
      <p:ext uri="{BB962C8B-B14F-4D97-AF65-F5344CB8AC3E}">
        <p14:creationId xmlns:p14="http://schemas.microsoft.com/office/powerpoint/2010/main" val="517829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Slide">
    <p:bg>
      <p:bgRef idx="1001">
        <a:schemeClr val="bg2"/>
      </p:bgRef>
    </p:bg>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AFE750E9-5701-5D22-196F-A96FA50BDC6B}"/>
              </a:ext>
            </a:extLst>
          </p:cNvPr>
          <p:cNvSpPr>
            <a:spLocks noGrp="1"/>
          </p:cNvSpPr>
          <p:nvPr>
            <p:ph type="pic" sz="quarter" idx="11"/>
          </p:nvPr>
        </p:nvSpPr>
        <p:spPr>
          <a:xfrm>
            <a:off x="5910470" y="0"/>
            <a:ext cx="6281530" cy="5517357"/>
          </a:xfrm>
          <a:prstGeom prst="rect">
            <a:avLst/>
          </a:prstGeom>
        </p:spPr>
        <p:txBody>
          <a:bodyPr/>
          <a:lstStyle/>
          <a:p>
            <a:endParaRPr lang="fr-FR"/>
          </a:p>
        </p:txBody>
      </p:sp>
      <p:sp>
        <p:nvSpPr>
          <p:cNvPr id="9" name="Espace réservé du texte 8">
            <a:extLst>
              <a:ext uri="{FF2B5EF4-FFF2-40B4-BE49-F238E27FC236}">
                <a16:creationId xmlns:a16="http://schemas.microsoft.com/office/drawing/2014/main" id="{B8C54073-29A1-5A81-A718-24CE56616DD1}"/>
              </a:ext>
            </a:extLst>
          </p:cNvPr>
          <p:cNvSpPr>
            <a:spLocks noGrp="1"/>
          </p:cNvSpPr>
          <p:nvPr>
            <p:ph type="body" sz="quarter" idx="12" hasCustomPrompt="1"/>
          </p:nvPr>
        </p:nvSpPr>
        <p:spPr>
          <a:xfrm>
            <a:off x="1094292" y="2698671"/>
            <a:ext cx="3867150" cy="219042"/>
          </a:xfrm>
          <a:prstGeom prst="rect">
            <a:avLst/>
          </a:prstGeom>
        </p:spPr>
        <p:txBody>
          <a:bodyPr/>
          <a:lstStyle>
            <a:lvl1pPr>
              <a:defRPr sz="1267">
                <a:solidFill>
                  <a:schemeClr val="tx1"/>
                </a:solidFill>
              </a:defRPr>
            </a:lvl1pPr>
          </a:lstStyle>
          <a:p>
            <a:pPr lvl="0"/>
            <a:r>
              <a:rPr lang="fr-FR"/>
              <a:t>Sous-titre</a:t>
            </a:r>
          </a:p>
        </p:txBody>
      </p:sp>
      <p:sp>
        <p:nvSpPr>
          <p:cNvPr id="15" name="Espace réservé du texte 7">
            <a:extLst>
              <a:ext uri="{FF2B5EF4-FFF2-40B4-BE49-F238E27FC236}">
                <a16:creationId xmlns:a16="http://schemas.microsoft.com/office/drawing/2014/main" id="{3CDFC447-B23F-1BDF-74E8-56F0F2D65441}"/>
              </a:ext>
            </a:extLst>
          </p:cNvPr>
          <p:cNvSpPr>
            <a:spLocks noGrp="1"/>
          </p:cNvSpPr>
          <p:nvPr>
            <p:ph type="body" sz="quarter" idx="14" hasCustomPrompt="1"/>
          </p:nvPr>
        </p:nvSpPr>
        <p:spPr>
          <a:xfrm>
            <a:off x="914359" y="596808"/>
            <a:ext cx="5258859" cy="539430"/>
          </a:xfrm>
          <a:prstGeom prst="rect">
            <a:avLst/>
          </a:prstGeom>
        </p:spPr>
        <p:txBody>
          <a:bodyPr>
            <a:noAutofit/>
          </a:bodyPr>
          <a:lstStyle>
            <a:lvl1pPr>
              <a:lnSpc>
                <a:spcPct val="100000"/>
              </a:lnSpc>
              <a:spcBef>
                <a:spcPts val="0"/>
              </a:spcBef>
              <a:defRPr sz="1267">
                <a:solidFill>
                  <a:schemeClr val="tx1"/>
                </a:solidFill>
              </a:defRPr>
            </a:lvl1pPr>
          </a:lstStyle>
          <a:p>
            <a:r>
              <a:rPr lang="fr-FR"/>
              <a:t>5th September 2022</a:t>
            </a:r>
          </a:p>
          <a:p>
            <a:r>
              <a:rPr lang="fr-FR"/>
              <a:t>Introduction to the TYNDP 2022</a:t>
            </a:r>
          </a:p>
        </p:txBody>
      </p:sp>
      <p:sp>
        <p:nvSpPr>
          <p:cNvPr id="16" name="Rechteck 1">
            <a:extLst>
              <a:ext uri="{FF2B5EF4-FFF2-40B4-BE49-F238E27FC236}">
                <a16:creationId xmlns:a16="http://schemas.microsoft.com/office/drawing/2014/main" id="{13DE2945-51B0-1A74-6E5B-5817A7ABA0D0}"/>
              </a:ext>
            </a:extLst>
          </p:cNvPr>
          <p:cNvSpPr/>
          <p:nvPr userDrawn="1"/>
        </p:nvSpPr>
        <p:spPr>
          <a:xfrm flipH="1">
            <a:off x="819720" y="584202"/>
            <a:ext cx="18001" cy="456484"/>
          </a:xfrm>
          <a:prstGeom prst="rect">
            <a:avLst/>
          </a:prstGeom>
          <a:solidFill>
            <a:schemeClr val="tx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17" name="Espace réservé du texte 12">
            <a:extLst>
              <a:ext uri="{FF2B5EF4-FFF2-40B4-BE49-F238E27FC236}">
                <a16:creationId xmlns:a16="http://schemas.microsoft.com/office/drawing/2014/main" id="{3FEA8056-0B79-DF73-1862-59DBABD2BFE6}"/>
              </a:ext>
            </a:extLst>
          </p:cNvPr>
          <p:cNvSpPr>
            <a:spLocks noGrp="1"/>
          </p:cNvSpPr>
          <p:nvPr>
            <p:ph type="body" sz="quarter" idx="15" hasCustomPrompt="1"/>
          </p:nvPr>
        </p:nvSpPr>
        <p:spPr>
          <a:xfrm>
            <a:off x="1094292" y="2917712"/>
            <a:ext cx="4816178" cy="1467758"/>
          </a:xfrm>
          <a:prstGeom prst="rect">
            <a:avLst/>
          </a:prstGeom>
        </p:spPr>
        <p:txBody>
          <a:bodyPr/>
          <a:lstStyle>
            <a:lvl1pPr>
              <a:defRPr sz="2267" b="1">
                <a:solidFill>
                  <a:schemeClr val="tx1"/>
                </a:solidFill>
              </a:defRPr>
            </a:lvl1pPr>
          </a:lstStyle>
          <a:p>
            <a:pPr lvl="0"/>
            <a:r>
              <a:rPr lang="fr-FR"/>
              <a:t>Introduction text to the presentation</a:t>
            </a:r>
          </a:p>
        </p:txBody>
      </p:sp>
    </p:spTree>
    <p:extLst>
      <p:ext uri="{BB962C8B-B14F-4D97-AF65-F5344CB8AC3E}">
        <p14:creationId xmlns:p14="http://schemas.microsoft.com/office/powerpoint/2010/main" val="220765516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5" Type="http://schemas.openxmlformats.org/officeDocument/2006/relationships/image" Target="../media/image47.svg"/><Relationship Id="rId4" Type="http://schemas.openxmlformats.org/officeDocument/2006/relationships/image" Target="../media/image46.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47.svg"/><Relationship Id="rId4" Type="http://schemas.openxmlformats.org/officeDocument/2006/relationships/image" Target="../media/image46.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9.xml"/><Relationship Id="rId1" Type="http://schemas.openxmlformats.org/officeDocument/2006/relationships/slideLayout" Target="../slideLayouts/slideLayout88.xml"/><Relationship Id="rId5" Type="http://schemas.openxmlformats.org/officeDocument/2006/relationships/image" Target="../media/image47.svg"/><Relationship Id="rId4" Type="http://schemas.openxmlformats.org/officeDocument/2006/relationships/image" Target="../media/image46.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image" Target="../media/image47.svg"/><Relationship Id="rId4" Type="http://schemas.openxmlformats.org/officeDocument/2006/relationships/image" Target="../media/image46.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2.png"/><Relationship Id="rId5" Type="http://schemas.openxmlformats.org/officeDocument/2006/relationships/slideLayout" Target="../slideLayouts/slideLayout32.xml"/><Relationship Id="rId10" Type="http://schemas.openxmlformats.org/officeDocument/2006/relationships/image" Target="../media/image11.jpe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17.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38.jpeg"/><Relationship Id="rId4" Type="http://schemas.openxmlformats.org/officeDocument/2006/relationships/image" Target="../media/image37.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38.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2.png"/><Relationship Id="rId5" Type="http://schemas.openxmlformats.org/officeDocument/2006/relationships/slideLayout" Target="../slideLayouts/slideLayout78.xml"/><Relationship Id="rId10" Type="http://schemas.openxmlformats.org/officeDocument/2006/relationships/image" Target="../media/image41.jpeg"/><Relationship Id="rId4" Type="http://schemas.openxmlformats.org/officeDocument/2006/relationships/slideLayout" Target="../slideLayouts/slideLayout7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47.svg"/><Relationship Id="rId4" Type="http://schemas.openxmlformats.org/officeDocument/2006/relationships/image" Target="../media/image4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E6F90-1308-A041-90AF-5D0EE194AA8C}"/>
              </a:ext>
            </a:extLst>
          </p:cNvPr>
          <p:cNvSpPr>
            <a:spLocks noGrp="1"/>
          </p:cNvSpPr>
          <p:nvPr>
            <p:ph type="title"/>
          </p:nvPr>
        </p:nvSpPr>
        <p:spPr>
          <a:xfrm>
            <a:off x="351692" y="365125"/>
            <a:ext cx="1147521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576F0F-BDE2-E147-BDC3-9A86F15DDA0C}"/>
              </a:ext>
            </a:extLst>
          </p:cNvPr>
          <p:cNvSpPr>
            <a:spLocks noGrp="1"/>
          </p:cNvSpPr>
          <p:nvPr>
            <p:ph type="body" idx="1"/>
          </p:nvPr>
        </p:nvSpPr>
        <p:spPr>
          <a:xfrm>
            <a:off x="351692" y="1825625"/>
            <a:ext cx="1147521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300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56" r:id="rId6"/>
    <p:sldLayoutId id="2147483653" r:id="rId7"/>
    <p:sldLayoutId id="2147483654" r:id="rId8"/>
    <p:sldLayoutId id="2147483789" r:id="rId9"/>
    <p:sldLayoutId id="2147483655" r:id="rId10"/>
    <p:sldLayoutId id="2147483817" r:id="rId11"/>
    <p:sldLayoutId id="2147483657" r:id="rId12"/>
    <p:sldLayoutId id="2147483791" r:id="rId13"/>
    <p:sldLayoutId id="21474838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D58979A-76D8-2AB2-93C4-741692646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0947" y="5935510"/>
            <a:ext cx="778651" cy="778651"/>
          </a:xfrm>
          <a:prstGeom prst="rect">
            <a:avLst/>
          </a:prstGeom>
        </p:spPr>
      </p:pic>
      <p:sp>
        <p:nvSpPr>
          <p:cNvPr id="8" name="Rechteck 1">
            <a:extLst>
              <a:ext uri="{FF2B5EF4-FFF2-40B4-BE49-F238E27FC236}">
                <a16:creationId xmlns:a16="http://schemas.microsoft.com/office/drawing/2014/main" id="{3F975AF6-7EB7-E85D-F51D-9753BC0E9171}"/>
              </a:ext>
            </a:extLst>
          </p:cNvPr>
          <p:cNvSpPr/>
          <p:nvPr/>
        </p:nvSpPr>
        <p:spPr>
          <a:xfrm flipH="1">
            <a:off x="838200" y="584202"/>
            <a:ext cx="12000" cy="503922"/>
          </a:xfrm>
          <a:prstGeom prst="rect">
            <a:avLst/>
          </a:prstGeom>
          <a:solidFill>
            <a:schemeClr val="accent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2" name="Espace réservé du texte 12">
            <a:extLst>
              <a:ext uri="{FF2B5EF4-FFF2-40B4-BE49-F238E27FC236}">
                <a16:creationId xmlns:a16="http://schemas.microsoft.com/office/drawing/2014/main" id="{B080DF89-C05C-A299-7061-1D251ABE32B3}"/>
              </a:ext>
            </a:extLst>
          </p:cNvPr>
          <p:cNvSpPr>
            <a:spLocks noGrp="1"/>
          </p:cNvSpPr>
          <p:nvPr>
            <p:ph type="body" idx="1"/>
          </p:nvPr>
        </p:nvSpPr>
        <p:spPr>
          <a:xfrm>
            <a:off x="937811" y="616803"/>
            <a:ext cx="10515600" cy="219042"/>
          </a:xfrm>
          <a:prstGeom prst="rect">
            <a:avLst/>
          </a:prstGeom>
        </p:spPr>
        <p:txBody>
          <a:bodyPr vert="horz" lIns="91440" tIns="45720" rIns="91440" bIns="45720" rtlCol="0">
            <a:normAutofit/>
          </a:bodyPr>
          <a:lstStyle/>
          <a:p>
            <a:pPr lvl="0"/>
            <a:r>
              <a:rPr lang="fr-FR"/>
              <a:t>Title of the topic</a:t>
            </a:r>
          </a:p>
        </p:txBody>
      </p:sp>
      <p:sp>
        <p:nvSpPr>
          <p:cNvPr id="5" name="Espace réservé du titre 13">
            <a:extLst>
              <a:ext uri="{FF2B5EF4-FFF2-40B4-BE49-F238E27FC236}">
                <a16:creationId xmlns:a16="http://schemas.microsoft.com/office/drawing/2014/main" id="{09C627A0-9494-D5F2-7F78-92A5C4908C68}"/>
              </a:ext>
            </a:extLst>
          </p:cNvPr>
          <p:cNvSpPr>
            <a:spLocks noGrp="1"/>
          </p:cNvSpPr>
          <p:nvPr>
            <p:ph type="title"/>
          </p:nvPr>
        </p:nvSpPr>
        <p:spPr>
          <a:xfrm>
            <a:off x="937811" y="929563"/>
            <a:ext cx="10515600" cy="219041"/>
          </a:xfrm>
          <a:prstGeom prst="rect">
            <a:avLst/>
          </a:prstGeom>
        </p:spPr>
        <p:txBody>
          <a:bodyPr vert="horz" lIns="91440" tIns="45720" rIns="91440" bIns="45720" rtlCol="0" anchor="ctr">
            <a:noAutofit/>
          </a:bodyPr>
          <a:lstStyle/>
          <a:p>
            <a:r>
              <a:rPr lang="en-GB" sz="2267" b="1" i="0">
                <a:solidFill>
                  <a:schemeClr val="accent3"/>
                </a:solidFill>
                <a:latin typeface="Lato" panose="020F0502020204030203" pitchFamily="34" charset="77"/>
              </a:rPr>
              <a:t>Takeaway of the slide</a:t>
            </a:r>
          </a:p>
        </p:txBody>
      </p:sp>
      <p:sp>
        <p:nvSpPr>
          <p:cNvPr id="10" name="TextBox 9">
            <a:extLst>
              <a:ext uri="{FF2B5EF4-FFF2-40B4-BE49-F238E27FC236}">
                <a16:creationId xmlns:a16="http://schemas.microsoft.com/office/drawing/2014/main" id="{DC7CC78D-E615-7F52-7D5A-C9D7F58929BF}"/>
              </a:ext>
            </a:extLst>
          </p:cNvPr>
          <p:cNvSpPr txBox="1"/>
          <p:nvPr userDrawn="1"/>
        </p:nvSpPr>
        <p:spPr>
          <a:xfrm>
            <a:off x="11577402" y="6297283"/>
            <a:ext cx="0" cy="0"/>
          </a:xfrm>
          <a:prstGeom prst="rect">
            <a:avLst/>
          </a:prstGeom>
          <a:ln>
            <a:noFill/>
          </a:ln>
        </p:spPr>
        <p:txBody>
          <a:bodyPr wrap="none" bIns="0" rtlCol="0">
            <a:noAutofit/>
          </a:bodyPr>
          <a:lstStyle/>
          <a:p>
            <a:pPr algn="l"/>
            <a:endParaRPr lang="en-BE" sz="900" u="none">
              <a:ln>
                <a:noFill/>
              </a:ln>
              <a:solidFill>
                <a:srgbClr val="2C3679"/>
              </a:solidFill>
              <a:latin typeface="Lato" panose="020F0502020204030203" pitchFamily="34" charset="77"/>
            </a:endParaRPr>
          </a:p>
        </p:txBody>
      </p:sp>
      <p:sp>
        <p:nvSpPr>
          <p:cNvPr id="11" name="TextBox 10">
            <a:extLst>
              <a:ext uri="{FF2B5EF4-FFF2-40B4-BE49-F238E27FC236}">
                <a16:creationId xmlns:a16="http://schemas.microsoft.com/office/drawing/2014/main" id="{CAF1AF24-09A2-EFAA-8FC0-2F0043BB990A}"/>
              </a:ext>
            </a:extLst>
          </p:cNvPr>
          <p:cNvSpPr txBox="1"/>
          <p:nvPr userDrawn="1"/>
        </p:nvSpPr>
        <p:spPr>
          <a:xfrm>
            <a:off x="11619197" y="6235287"/>
            <a:ext cx="255407" cy="206153"/>
          </a:xfrm>
          <a:prstGeom prst="rect">
            <a:avLst/>
          </a:prstGeom>
          <a:ln>
            <a:noFill/>
          </a:ln>
        </p:spPr>
        <p:txBody>
          <a:bodyPr wrap="square" bIns="0" rtlCol="0">
            <a:noAutofit/>
          </a:bodyPr>
          <a:lstStyle/>
          <a:p>
            <a:pPr algn="l"/>
            <a:fld id="{412996AA-426E-D94F-8155-08A5C89D528F}" type="slidenum">
              <a:rPr lang="en-BE" sz="950" u="none" smtClean="0">
                <a:ln>
                  <a:noFill/>
                </a:ln>
                <a:solidFill>
                  <a:srgbClr val="2C3679"/>
                </a:solidFill>
                <a:latin typeface="Lato" panose="020F0502020204030203" pitchFamily="34" charset="77"/>
              </a:rPr>
              <a:t>‹#›</a:t>
            </a:fld>
            <a:endParaRPr lang="en-BE" sz="950" u="none">
              <a:ln>
                <a:noFill/>
              </a:ln>
              <a:solidFill>
                <a:srgbClr val="2C3679"/>
              </a:solidFill>
              <a:latin typeface="Lato" panose="020F0502020204030203" pitchFamily="34" charset="77"/>
            </a:endParaRPr>
          </a:p>
        </p:txBody>
      </p:sp>
    </p:spTree>
    <p:extLst>
      <p:ext uri="{BB962C8B-B14F-4D97-AF65-F5344CB8AC3E}">
        <p14:creationId xmlns:p14="http://schemas.microsoft.com/office/powerpoint/2010/main" val="597983327"/>
      </p:ext>
    </p:extLst>
  </p:cSld>
  <p:clrMap bg1="lt1" tx1="dk1" bg2="lt2" tx2="dk2" accent1="accent1" accent2="accent2" accent3="accent3" accent4="accent4" accent5="accent5" accent6="accent6" hlink="hlink" folHlink="folHlink"/>
  <p:sldLayoutIdLst>
    <p:sldLayoutId id="2147483805" r:id="rId1"/>
    <p:sldLayoutId id="2147483806" r:id="rId2"/>
  </p:sldLayoutIdLst>
  <p:hf sldNum="0"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57" userDrawn="1">
          <p15:clr>
            <a:srgbClr val="C35EA4"/>
          </p15:clr>
        </p15:guide>
        <p15:guide id="5" orient="horz" pos="3918" userDrawn="1">
          <p15:clr>
            <a:srgbClr val="C35EA4"/>
          </p15:clr>
        </p15:guide>
        <p15:guide id="6" orient="horz" pos="3476" userDrawn="1">
          <p15:clr>
            <a:srgbClr val="5ACBF0"/>
          </p15:clr>
        </p15:guide>
        <p15:guide id="7" pos="722" userDrawn="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D58979A-76D8-2AB2-93C4-741692646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0947" y="5935510"/>
            <a:ext cx="778651" cy="778651"/>
          </a:xfrm>
          <a:prstGeom prst="rect">
            <a:avLst/>
          </a:prstGeom>
        </p:spPr>
      </p:pic>
      <p:sp>
        <p:nvSpPr>
          <p:cNvPr id="8" name="Rechteck 1">
            <a:extLst>
              <a:ext uri="{FF2B5EF4-FFF2-40B4-BE49-F238E27FC236}">
                <a16:creationId xmlns:a16="http://schemas.microsoft.com/office/drawing/2014/main" id="{3F975AF6-7EB7-E85D-F51D-9753BC0E9171}"/>
              </a:ext>
            </a:extLst>
          </p:cNvPr>
          <p:cNvSpPr/>
          <p:nvPr/>
        </p:nvSpPr>
        <p:spPr>
          <a:xfrm flipH="1">
            <a:off x="838200" y="584202"/>
            <a:ext cx="12000" cy="503922"/>
          </a:xfrm>
          <a:prstGeom prst="rect">
            <a:avLst/>
          </a:prstGeom>
          <a:solidFill>
            <a:schemeClr val="accent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2" name="Espace réservé du texte 12">
            <a:extLst>
              <a:ext uri="{FF2B5EF4-FFF2-40B4-BE49-F238E27FC236}">
                <a16:creationId xmlns:a16="http://schemas.microsoft.com/office/drawing/2014/main" id="{B080DF89-C05C-A299-7061-1D251ABE32B3}"/>
              </a:ext>
            </a:extLst>
          </p:cNvPr>
          <p:cNvSpPr>
            <a:spLocks noGrp="1"/>
          </p:cNvSpPr>
          <p:nvPr>
            <p:ph type="body" idx="1"/>
          </p:nvPr>
        </p:nvSpPr>
        <p:spPr>
          <a:xfrm>
            <a:off x="937811" y="616803"/>
            <a:ext cx="10515600" cy="219042"/>
          </a:xfrm>
          <a:prstGeom prst="rect">
            <a:avLst/>
          </a:prstGeom>
        </p:spPr>
        <p:txBody>
          <a:bodyPr vert="horz" lIns="91440" tIns="45720" rIns="91440" bIns="45720" rtlCol="0">
            <a:normAutofit/>
          </a:bodyPr>
          <a:lstStyle/>
          <a:p>
            <a:pPr lvl="0"/>
            <a:r>
              <a:rPr lang="fr-FR"/>
              <a:t>Title of the topic</a:t>
            </a:r>
          </a:p>
        </p:txBody>
      </p:sp>
      <p:sp>
        <p:nvSpPr>
          <p:cNvPr id="5" name="Espace réservé du titre 13">
            <a:extLst>
              <a:ext uri="{FF2B5EF4-FFF2-40B4-BE49-F238E27FC236}">
                <a16:creationId xmlns:a16="http://schemas.microsoft.com/office/drawing/2014/main" id="{09C627A0-9494-D5F2-7F78-92A5C4908C68}"/>
              </a:ext>
            </a:extLst>
          </p:cNvPr>
          <p:cNvSpPr>
            <a:spLocks noGrp="1"/>
          </p:cNvSpPr>
          <p:nvPr>
            <p:ph type="title"/>
          </p:nvPr>
        </p:nvSpPr>
        <p:spPr>
          <a:xfrm>
            <a:off x="937811" y="929563"/>
            <a:ext cx="10515600" cy="219041"/>
          </a:xfrm>
          <a:prstGeom prst="rect">
            <a:avLst/>
          </a:prstGeom>
        </p:spPr>
        <p:txBody>
          <a:bodyPr vert="horz" lIns="91440" tIns="45720" rIns="91440" bIns="45720" rtlCol="0" anchor="ctr">
            <a:noAutofit/>
          </a:bodyPr>
          <a:lstStyle/>
          <a:p>
            <a:r>
              <a:rPr lang="en-GB" sz="2267" b="1" i="0">
                <a:solidFill>
                  <a:schemeClr val="accent3"/>
                </a:solidFill>
                <a:latin typeface="Lato" panose="020F0502020204030203" pitchFamily="34" charset="77"/>
              </a:rPr>
              <a:t>Takeaway of the slide</a:t>
            </a:r>
          </a:p>
        </p:txBody>
      </p:sp>
      <p:sp>
        <p:nvSpPr>
          <p:cNvPr id="10" name="TextBox 9">
            <a:extLst>
              <a:ext uri="{FF2B5EF4-FFF2-40B4-BE49-F238E27FC236}">
                <a16:creationId xmlns:a16="http://schemas.microsoft.com/office/drawing/2014/main" id="{DC7CC78D-E615-7F52-7D5A-C9D7F58929BF}"/>
              </a:ext>
            </a:extLst>
          </p:cNvPr>
          <p:cNvSpPr txBox="1"/>
          <p:nvPr userDrawn="1"/>
        </p:nvSpPr>
        <p:spPr>
          <a:xfrm>
            <a:off x="11577402" y="6297283"/>
            <a:ext cx="0" cy="0"/>
          </a:xfrm>
          <a:prstGeom prst="rect">
            <a:avLst/>
          </a:prstGeom>
          <a:ln>
            <a:noFill/>
          </a:ln>
        </p:spPr>
        <p:txBody>
          <a:bodyPr wrap="none" bIns="0" rtlCol="0">
            <a:noAutofit/>
          </a:bodyPr>
          <a:lstStyle/>
          <a:p>
            <a:pPr algn="l"/>
            <a:endParaRPr lang="en-BE" sz="900" u="none">
              <a:ln>
                <a:noFill/>
              </a:ln>
              <a:solidFill>
                <a:srgbClr val="2C3679"/>
              </a:solidFill>
              <a:latin typeface="Lato" panose="020F0502020204030203" pitchFamily="34" charset="77"/>
            </a:endParaRPr>
          </a:p>
        </p:txBody>
      </p:sp>
      <p:sp>
        <p:nvSpPr>
          <p:cNvPr id="11" name="TextBox 10">
            <a:extLst>
              <a:ext uri="{FF2B5EF4-FFF2-40B4-BE49-F238E27FC236}">
                <a16:creationId xmlns:a16="http://schemas.microsoft.com/office/drawing/2014/main" id="{CAF1AF24-09A2-EFAA-8FC0-2F0043BB990A}"/>
              </a:ext>
            </a:extLst>
          </p:cNvPr>
          <p:cNvSpPr txBox="1"/>
          <p:nvPr userDrawn="1"/>
        </p:nvSpPr>
        <p:spPr>
          <a:xfrm>
            <a:off x="11619197" y="6235287"/>
            <a:ext cx="255407" cy="206153"/>
          </a:xfrm>
          <a:prstGeom prst="rect">
            <a:avLst/>
          </a:prstGeom>
          <a:ln>
            <a:noFill/>
          </a:ln>
        </p:spPr>
        <p:txBody>
          <a:bodyPr wrap="square" bIns="0" rtlCol="0">
            <a:noAutofit/>
          </a:bodyPr>
          <a:lstStyle/>
          <a:p>
            <a:pPr algn="l"/>
            <a:fld id="{412996AA-426E-D94F-8155-08A5C89D528F}" type="slidenum">
              <a:rPr lang="en-BE" sz="950" u="none" smtClean="0">
                <a:ln>
                  <a:noFill/>
                </a:ln>
                <a:solidFill>
                  <a:srgbClr val="2C3679"/>
                </a:solidFill>
                <a:latin typeface="Lato" panose="020F0502020204030203" pitchFamily="34" charset="77"/>
              </a:rPr>
              <a:t>‹#›</a:t>
            </a:fld>
            <a:endParaRPr lang="en-BE" sz="950" u="none">
              <a:ln>
                <a:noFill/>
              </a:ln>
              <a:solidFill>
                <a:srgbClr val="2C3679"/>
              </a:solidFill>
              <a:latin typeface="Lato" panose="020F0502020204030203" pitchFamily="34" charset="77"/>
            </a:endParaRPr>
          </a:p>
        </p:txBody>
      </p:sp>
    </p:spTree>
    <p:extLst>
      <p:ext uri="{BB962C8B-B14F-4D97-AF65-F5344CB8AC3E}">
        <p14:creationId xmlns:p14="http://schemas.microsoft.com/office/powerpoint/2010/main" val="597983327"/>
      </p:ext>
    </p:extLst>
  </p:cSld>
  <p:clrMap bg1="lt1" tx1="dk1" bg2="lt2" tx2="dk2" accent1="accent1" accent2="accent2" accent3="accent3" accent4="accent4" accent5="accent5" accent6="accent6" hlink="hlink" folHlink="folHlink"/>
  <p:sldLayoutIdLst>
    <p:sldLayoutId id="2147483808" r:id="rId1"/>
    <p:sldLayoutId id="2147483809" r:id="rId2"/>
  </p:sldLayoutIdLst>
  <p:hf sldNum="0"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57" userDrawn="1">
          <p15:clr>
            <a:srgbClr val="C35EA4"/>
          </p15:clr>
        </p15:guide>
        <p15:guide id="5" orient="horz" pos="3918" userDrawn="1">
          <p15:clr>
            <a:srgbClr val="C35EA4"/>
          </p15:clr>
        </p15:guide>
        <p15:guide id="6" orient="horz" pos="3476" userDrawn="1">
          <p15:clr>
            <a:srgbClr val="5ACBF0"/>
          </p15:clr>
        </p15:guide>
        <p15:guide id="7" pos="722" userDrawn="1">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D58979A-76D8-2AB2-93C4-741692646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0947" y="5935510"/>
            <a:ext cx="778651" cy="778651"/>
          </a:xfrm>
          <a:prstGeom prst="rect">
            <a:avLst/>
          </a:prstGeom>
        </p:spPr>
      </p:pic>
      <p:sp>
        <p:nvSpPr>
          <p:cNvPr id="8" name="Rechteck 1">
            <a:extLst>
              <a:ext uri="{FF2B5EF4-FFF2-40B4-BE49-F238E27FC236}">
                <a16:creationId xmlns:a16="http://schemas.microsoft.com/office/drawing/2014/main" id="{3F975AF6-7EB7-E85D-F51D-9753BC0E9171}"/>
              </a:ext>
            </a:extLst>
          </p:cNvPr>
          <p:cNvSpPr/>
          <p:nvPr/>
        </p:nvSpPr>
        <p:spPr>
          <a:xfrm flipH="1">
            <a:off x="838200" y="584202"/>
            <a:ext cx="12000" cy="503922"/>
          </a:xfrm>
          <a:prstGeom prst="rect">
            <a:avLst/>
          </a:prstGeom>
          <a:solidFill>
            <a:schemeClr val="accent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2" name="Espace réservé du texte 12">
            <a:extLst>
              <a:ext uri="{FF2B5EF4-FFF2-40B4-BE49-F238E27FC236}">
                <a16:creationId xmlns:a16="http://schemas.microsoft.com/office/drawing/2014/main" id="{B080DF89-C05C-A299-7061-1D251ABE32B3}"/>
              </a:ext>
            </a:extLst>
          </p:cNvPr>
          <p:cNvSpPr>
            <a:spLocks noGrp="1"/>
          </p:cNvSpPr>
          <p:nvPr>
            <p:ph type="body" idx="1"/>
          </p:nvPr>
        </p:nvSpPr>
        <p:spPr>
          <a:xfrm>
            <a:off x="937811" y="616803"/>
            <a:ext cx="10515600" cy="219042"/>
          </a:xfrm>
          <a:prstGeom prst="rect">
            <a:avLst/>
          </a:prstGeom>
        </p:spPr>
        <p:txBody>
          <a:bodyPr vert="horz" lIns="91440" tIns="45720" rIns="91440" bIns="45720" rtlCol="0">
            <a:normAutofit/>
          </a:bodyPr>
          <a:lstStyle/>
          <a:p>
            <a:pPr lvl="0"/>
            <a:r>
              <a:rPr lang="fr-FR"/>
              <a:t>Title of the topic</a:t>
            </a:r>
          </a:p>
        </p:txBody>
      </p:sp>
      <p:sp>
        <p:nvSpPr>
          <p:cNvPr id="5" name="Espace réservé du titre 13">
            <a:extLst>
              <a:ext uri="{FF2B5EF4-FFF2-40B4-BE49-F238E27FC236}">
                <a16:creationId xmlns:a16="http://schemas.microsoft.com/office/drawing/2014/main" id="{09C627A0-9494-D5F2-7F78-92A5C4908C68}"/>
              </a:ext>
            </a:extLst>
          </p:cNvPr>
          <p:cNvSpPr>
            <a:spLocks noGrp="1"/>
          </p:cNvSpPr>
          <p:nvPr>
            <p:ph type="title"/>
          </p:nvPr>
        </p:nvSpPr>
        <p:spPr>
          <a:xfrm>
            <a:off x="937811" y="929563"/>
            <a:ext cx="10515600" cy="219041"/>
          </a:xfrm>
          <a:prstGeom prst="rect">
            <a:avLst/>
          </a:prstGeom>
        </p:spPr>
        <p:txBody>
          <a:bodyPr vert="horz" lIns="91440" tIns="45720" rIns="91440" bIns="45720" rtlCol="0" anchor="ctr">
            <a:noAutofit/>
          </a:bodyPr>
          <a:lstStyle/>
          <a:p>
            <a:r>
              <a:rPr lang="en-GB" sz="2267" b="1" i="0">
                <a:solidFill>
                  <a:schemeClr val="accent3"/>
                </a:solidFill>
                <a:latin typeface="Lato" panose="020F0502020204030203" pitchFamily="34" charset="77"/>
              </a:rPr>
              <a:t>Takeaway of the slide</a:t>
            </a:r>
          </a:p>
        </p:txBody>
      </p:sp>
      <p:sp>
        <p:nvSpPr>
          <p:cNvPr id="10" name="TextBox 9">
            <a:extLst>
              <a:ext uri="{FF2B5EF4-FFF2-40B4-BE49-F238E27FC236}">
                <a16:creationId xmlns:a16="http://schemas.microsoft.com/office/drawing/2014/main" id="{DC7CC78D-E615-7F52-7D5A-C9D7F58929BF}"/>
              </a:ext>
            </a:extLst>
          </p:cNvPr>
          <p:cNvSpPr txBox="1"/>
          <p:nvPr userDrawn="1"/>
        </p:nvSpPr>
        <p:spPr>
          <a:xfrm>
            <a:off x="11577402" y="6297283"/>
            <a:ext cx="0" cy="0"/>
          </a:xfrm>
          <a:prstGeom prst="rect">
            <a:avLst/>
          </a:prstGeom>
          <a:ln>
            <a:noFill/>
          </a:ln>
        </p:spPr>
        <p:txBody>
          <a:bodyPr wrap="none" bIns="0" rtlCol="0">
            <a:noAutofit/>
          </a:bodyPr>
          <a:lstStyle/>
          <a:p>
            <a:pPr algn="l"/>
            <a:endParaRPr lang="en-BE" sz="900" u="none">
              <a:ln>
                <a:noFill/>
              </a:ln>
              <a:solidFill>
                <a:srgbClr val="2C3679"/>
              </a:solidFill>
              <a:latin typeface="Lato" panose="020F0502020204030203" pitchFamily="34" charset="77"/>
            </a:endParaRPr>
          </a:p>
        </p:txBody>
      </p:sp>
      <p:sp>
        <p:nvSpPr>
          <p:cNvPr id="11" name="TextBox 10">
            <a:extLst>
              <a:ext uri="{FF2B5EF4-FFF2-40B4-BE49-F238E27FC236}">
                <a16:creationId xmlns:a16="http://schemas.microsoft.com/office/drawing/2014/main" id="{CAF1AF24-09A2-EFAA-8FC0-2F0043BB990A}"/>
              </a:ext>
            </a:extLst>
          </p:cNvPr>
          <p:cNvSpPr txBox="1"/>
          <p:nvPr userDrawn="1"/>
        </p:nvSpPr>
        <p:spPr>
          <a:xfrm>
            <a:off x="11619197" y="6235287"/>
            <a:ext cx="255407" cy="206153"/>
          </a:xfrm>
          <a:prstGeom prst="rect">
            <a:avLst/>
          </a:prstGeom>
          <a:ln>
            <a:noFill/>
          </a:ln>
        </p:spPr>
        <p:txBody>
          <a:bodyPr wrap="square" bIns="0" rtlCol="0">
            <a:noAutofit/>
          </a:bodyPr>
          <a:lstStyle/>
          <a:p>
            <a:pPr algn="l"/>
            <a:fld id="{412996AA-426E-D94F-8155-08A5C89D528F}" type="slidenum">
              <a:rPr lang="en-BE" sz="950" u="none" smtClean="0">
                <a:ln>
                  <a:noFill/>
                </a:ln>
                <a:solidFill>
                  <a:srgbClr val="2C3679"/>
                </a:solidFill>
                <a:latin typeface="Lato" panose="020F0502020204030203" pitchFamily="34" charset="77"/>
              </a:rPr>
              <a:t>‹#›</a:t>
            </a:fld>
            <a:endParaRPr lang="en-BE" sz="950" u="none">
              <a:ln>
                <a:noFill/>
              </a:ln>
              <a:solidFill>
                <a:srgbClr val="2C3679"/>
              </a:solidFill>
              <a:latin typeface="Lato" panose="020F0502020204030203" pitchFamily="34" charset="77"/>
            </a:endParaRPr>
          </a:p>
        </p:txBody>
      </p:sp>
    </p:spTree>
    <p:extLst>
      <p:ext uri="{BB962C8B-B14F-4D97-AF65-F5344CB8AC3E}">
        <p14:creationId xmlns:p14="http://schemas.microsoft.com/office/powerpoint/2010/main" val="597983327"/>
      </p:ext>
    </p:extLst>
  </p:cSld>
  <p:clrMap bg1="lt1" tx1="dk1" bg2="lt2" tx2="dk2" accent1="accent1" accent2="accent2" accent3="accent3" accent4="accent4" accent5="accent5" accent6="accent6" hlink="hlink" folHlink="folHlink"/>
  <p:sldLayoutIdLst>
    <p:sldLayoutId id="2147483811" r:id="rId1"/>
    <p:sldLayoutId id="2147483812" r:id="rId2"/>
  </p:sldLayoutIdLst>
  <p:hf sldNum="0"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57" userDrawn="1">
          <p15:clr>
            <a:srgbClr val="C35EA4"/>
          </p15:clr>
        </p15:guide>
        <p15:guide id="5" orient="horz" pos="3918" userDrawn="1">
          <p15:clr>
            <a:srgbClr val="C35EA4"/>
          </p15:clr>
        </p15:guide>
        <p15:guide id="6" orient="horz" pos="3476" userDrawn="1">
          <p15:clr>
            <a:srgbClr val="5ACBF0"/>
          </p15:clr>
        </p15:guide>
        <p15:guide id="7" pos="722" userDrawn="1">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49870" y="6273800"/>
            <a:ext cx="2743200" cy="365125"/>
          </a:xfrm>
          <a:prstGeom prst="rect">
            <a:avLst/>
          </a:prstGeom>
        </p:spPr>
        <p:txBody>
          <a:bodyPr vert="horz" lIns="91440" tIns="45720" rIns="91440" bIns="45720" rtlCol="0" anchor="ctr"/>
          <a:lstStyle>
            <a:lvl1pPr algn="r">
              <a:defRPr sz="667">
                <a:solidFill>
                  <a:schemeClr val="tx1">
                    <a:tint val="75000"/>
                  </a:schemeClr>
                </a:solidFill>
              </a:defRPr>
            </a:lvl1pPr>
          </a:lstStyle>
          <a:p>
            <a:fld id="{89713F07-9E9B-1048-BE0A-2FB0009242B3}" type="slidenum">
              <a:rPr lang="fr-FR"/>
              <a:pPr/>
              <a:t>‹#›</a:t>
            </a:fld>
            <a:endParaRPr lang="fr-FR"/>
          </a:p>
        </p:txBody>
      </p:sp>
      <p:pic>
        <p:nvPicPr>
          <p:cNvPr id="7" name="Graphique 6">
            <a:extLst>
              <a:ext uri="{FF2B5EF4-FFF2-40B4-BE49-F238E27FC236}">
                <a16:creationId xmlns:a16="http://schemas.microsoft.com/office/drawing/2014/main" id="{CD58979A-76D8-2AB2-93C4-741692646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2452" y="5845688"/>
            <a:ext cx="1221349" cy="1221349"/>
          </a:xfrm>
          <a:prstGeom prst="rect">
            <a:avLst/>
          </a:prstGeom>
        </p:spPr>
      </p:pic>
      <p:sp>
        <p:nvSpPr>
          <p:cNvPr id="8" name="Rechteck 1">
            <a:extLst>
              <a:ext uri="{FF2B5EF4-FFF2-40B4-BE49-F238E27FC236}">
                <a16:creationId xmlns:a16="http://schemas.microsoft.com/office/drawing/2014/main" id="{3F975AF6-7EB7-E85D-F51D-9753BC0E9171}"/>
              </a:ext>
            </a:extLst>
          </p:cNvPr>
          <p:cNvSpPr/>
          <p:nvPr/>
        </p:nvSpPr>
        <p:spPr>
          <a:xfrm flipH="1">
            <a:off x="838200" y="584202"/>
            <a:ext cx="12000" cy="503922"/>
          </a:xfrm>
          <a:prstGeom prst="rect">
            <a:avLst/>
          </a:prstGeom>
          <a:solidFill>
            <a:schemeClr val="accent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2" name="Espace réservé du texte 12">
            <a:extLst>
              <a:ext uri="{FF2B5EF4-FFF2-40B4-BE49-F238E27FC236}">
                <a16:creationId xmlns:a16="http://schemas.microsoft.com/office/drawing/2014/main" id="{B080DF89-C05C-A299-7061-1D251ABE32B3}"/>
              </a:ext>
            </a:extLst>
          </p:cNvPr>
          <p:cNvSpPr>
            <a:spLocks noGrp="1"/>
          </p:cNvSpPr>
          <p:nvPr>
            <p:ph type="body" idx="1"/>
          </p:nvPr>
        </p:nvSpPr>
        <p:spPr>
          <a:xfrm>
            <a:off x="937811" y="616803"/>
            <a:ext cx="10515600" cy="219042"/>
          </a:xfrm>
          <a:prstGeom prst="rect">
            <a:avLst/>
          </a:prstGeom>
        </p:spPr>
        <p:txBody>
          <a:bodyPr vert="horz" lIns="91440" tIns="45720" rIns="91440" bIns="45720" rtlCol="0">
            <a:normAutofit/>
          </a:bodyPr>
          <a:lstStyle/>
          <a:p>
            <a:pPr lvl="0"/>
            <a:r>
              <a:rPr lang="fr-FR"/>
              <a:t>Title of the topic</a:t>
            </a:r>
          </a:p>
        </p:txBody>
      </p:sp>
      <p:sp>
        <p:nvSpPr>
          <p:cNvPr id="5" name="Espace réservé du titre 13">
            <a:extLst>
              <a:ext uri="{FF2B5EF4-FFF2-40B4-BE49-F238E27FC236}">
                <a16:creationId xmlns:a16="http://schemas.microsoft.com/office/drawing/2014/main" id="{09C627A0-9494-D5F2-7F78-92A5C4908C68}"/>
              </a:ext>
            </a:extLst>
          </p:cNvPr>
          <p:cNvSpPr>
            <a:spLocks noGrp="1"/>
          </p:cNvSpPr>
          <p:nvPr>
            <p:ph type="title"/>
          </p:nvPr>
        </p:nvSpPr>
        <p:spPr>
          <a:xfrm>
            <a:off x="937811" y="929563"/>
            <a:ext cx="10515600" cy="219041"/>
          </a:xfrm>
          <a:prstGeom prst="rect">
            <a:avLst/>
          </a:prstGeom>
        </p:spPr>
        <p:txBody>
          <a:bodyPr vert="horz" lIns="91440" tIns="45720" rIns="91440" bIns="45720" rtlCol="0" anchor="ctr">
            <a:noAutofit/>
          </a:bodyPr>
          <a:lstStyle/>
          <a:p>
            <a:r>
              <a:rPr lang="en-GB" sz="2267" b="1" i="0">
                <a:solidFill>
                  <a:schemeClr val="accent3"/>
                </a:solidFill>
                <a:latin typeface="Lato" panose="020F0502020204030203" pitchFamily="34" charset="77"/>
              </a:rPr>
              <a:t>Takeaway of the slide</a:t>
            </a:r>
          </a:p>
        </p:txBody>
      </p:sp>
    </p:spTree>
    <p:extLst>
      <p:ext uri="{BB962C8B-B14F-4D97-AF65-F5344CB8AC3E}">
        <p14:creationId xmlns:p14="http://schemas.microsoft.com/office/powerpoint/2010/main" val="3823436498"/>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57" userDrawn="1">
          <p15:clr>
            <a:srgbClr val="C35EA4"/>
          </p15:clr>
        </p15:guide>
        <p15:guide id="5" orient="horz" pos="3918" userDrawn="1">
          <p15:clr>
            <a:srgbClr val="C35EA4"/>
          </p15:clr>
        </p15:guide>
        <p15:guide id="6" orient="horz" pos="3476" userDrawn="1">
          <p15:clr>
            <a:srgbClr val="5ACBF0"/>
          </p15:clr>
        </p15:guide>
        <p15:guide id="7" pos="722" userDrawn="1">
          <p15:clr>
            <a:srgbClr val="5ACBF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5864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hf sldNum="0"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46" userDrawn="1">
          <p15:clr>
            <a:srgbClr val="C35EA4"/>
          </p15:clr>
        </p15:guide>
        <p15:guide id="5" orient="horz" pos="3929" userDrawn="1">
          <p15:clr>
            <a:srgbClr val="C35EA4"/>
          </p15:clr>
        </p15:guide>
        <p15:guide id="6" orient="horz" pos="3476" userDrawn="1">
          <p15:clr>
            <a:srgbClr val="5ACBF0"/>
          </p15:clr>
        </p15:guide>
        <p15:guide id="7" pos="72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013846-4147-4FE2-974B-475E0EB528E2}"/>
              </a:ext>
            </a:extLst>
          </p:cNvPr>
          <p:cNvSpPr>
            <a:spLocks noGrp="1"/>
          </p:cNvSpPr>
          <p:nvPr>
            <p:ph type="sldNum" sz="quarter" idx="4"/>
          </p:nvPr>
        </p:nvSpPr>
        <p:spPr>
          <a:xfrm>
            <a:off x="11534839" y="6356350"/>
            <a:ext cx="365036" cy="288000"/>
          </a:xfrm>
          <a:prstGeom prst="rect">
            <a:avLst/>
          </a:prstGeom>
        </p:spPr>
        <p:txBody>
          <a:bodyPr vert="horz" lIns="91440" tIns="45720" rIns="91440" bIns="45720" rtlCol="0" anchor="ctr"/>
          <a:lstStyle>
            <a:lvl1pPr algn="l">
              <a:defRPr sz="8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02141E54-835B-754B-9525-A0F9682593D9}" type="slidenum">
              <a:rPr lang="en-US" smtClean="0"/>
              <a:pPr/>
              <a:t>‹#›</a:t>
            </a:fld>
            <a:endParaRPr lang="en-US"/>
          </a:p>
        </p:txBody>
      </p:sp>
      <p:pic>
        <p:nvPicPr>
          <p:cNvPr id="7" name="Picture 6" descr="A picture containing clock, plate&#10;&#10;Description automatically generated">
            <a:extLst>
              <a:ext uri="{FF2B5EF4-FFF2-40B4-BE49-F238E27FC236}">
                <a16:creationId xmlns:a16="http://schemas.microsoft.com/office/drawing/2014/main" id="{439869EF-FFCF-4EEE-B07B-2D281E77DAF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0000" y="6198812"/>
            <a:ext cx="363836" cy="360000"/>
          </a:xfrm>
          <a:prstGeom prst="rect">
            <a:avLst/>
          </a:prstGeom>
        </p:spPr>
      </p:pic>
      <p:sp>
        <p:nvSpPr>
          <p:cNvPr id="5" name="Footer Placeholder 4">
            <a:extLst>
              <a:ext uri="{FF2B5EF4-FFF2-40B4-BE49-F238E27FC236}">
                <a16:creationId xmlns:a16="http://schemas.microsoft.com/office/drawing/2014/main" id="{26727E62-B5AD-45EA-8878-0447EC072806}"/>
              </a:ext>
            </a:extLst>
          </p:cNvPr>
          <p:cNvSpPr>
            <a:spLocks noGrp="1"/>
          </p:cNvSpPr>
          <p:nvPr>
            <p:ph type="ftr" sz="quarter" idx="3"/>
          </p:nvPr>
        </p:nvSpPr>
        <p:spPr>
          <a:xfrm>
            <a:off x="8665535" y="6356350"/>
            <a:ext cx="3021640" cy="288000"/>
          </a:xfrm>
          <a:prstGeom prst="rect">
            <a:avLst/>
          </a:prstGeom>
        </p:spPr>
        <p:txBody>
          <a:bodyPr vert="horz" lIns="91440" tIns="45720" rIns="91440" bIns="45720" rtlCol="0" anchor="ctr"/>
          <a:lstStyle>
            <a:lvl1pPr algn="r">
              <a:defRPr sz="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Confidential. Do not Distribute. © Fluence Energy, LLC. All rights reserved. | </a:t>
            </a:r>
          </a:p>
        </p:txBody>
      </p:sp>
      <p:sp>
        <p:nvSpPr>
          <p:cNvPr id="2" name="Title Placeholder 1">
            <a:extLst>
              <a:ext uri="{FF2B5EF4-FFF2-40B4-BE49-F238E27FC236}">
                <a16:creationId xmlns:a16="http://schemas.microsoft.com/office/drawing/2014/main" id="{FFE88328-4C46-FE40-A27F-A28150556D05}"/>
              </a:ext>
            </a:extLst>
          </p:cNvPr>
          <p:cNvSpPr>
            <a:spLocks noGrp="1"/>
          </p:cNvSpPr>
          <p:nvPr>
            <p:ph type="title"/>
          </p:nvPr>
        </p:nvSpPr>
        <p:spPr>
          <a:xfrm>
            <a:off x="720000" y="360000"/>
            <a:ext cx="10620756" cy="86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0B9F2A-46C3-EE4C-858F-76F3F71439CB}"/>
              </a:ext>
            </a:extLst>
          </p:cNvPr>
          <p:cNvSpPr>
            <a:spLocks noGrp="1"/>
          </p:cNvSpPr>
          <p:nvPr>
            <p:ph type="body" idx="1"/>
          </p:nvPr>
        </p:nvSpPr>
        <p:spPr>
          <a:xfrm>
            <a:off x="720000" y="1512000"/>
            <a:ext cx="10620000" cy="45117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05677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hdr="0" dt="0"/>
  <p:txStyles>
    <p:titleStyle>
      <a:lvl1pPr algn="l" defTabSz="914400" rtl="0" eaLnBrk="1" latinLnBrk="0" hangingPunct="1">
        <a:lnSpc>
          <a:spcPct val="90000"/>
        </a:lnSpc>
        <a:spcBef>
          <a:spcPct val="0"/>
        </a:spcBef>
        <a:buNone/>
        <a:defRPr sz="2800" kern="12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33">
          <p15:clr>
            <a:srgbClr val="F26B43"/>
          </p15:clr>
        </p15:guide>
        <p15:guide id="4"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10C27-ED89-3E4A-8DAE-75899F5173A7}"/>
              </a:ext>
            </a:extLst>
          </p:cNvPr>
          <p:cNvPicPr>
            <a:picLocks noChangeAspect="1"/>
          </p:cNvPicPr>
          <p:nvPr userDrawn="1"/>
        </p:nvPicPr>
        <p:blipFill rotWithShape="1">
          <a:blip r:embed="rId10">
            <a:alphaModFix amt="10000"/>
            <a:extLst>
              <a:ext uri="{28A0092B-C50C-407E-A947-70E740481C1C}">
                <a14:useLocalDpi xmlns:a14="http://schemas.microsoft.com/office/drawing/2010/main" val="0"/>
              </a:ext>
            </a:extLst>
          </a:blip>
          <a:srcRect/>
          <a:stretch/>
        </p:blipFill>
        <p:spPr>
          <a:xfrm>
            <a:off x="4" y="948233"/>
            <a:ext cx="12191997" cy="5909765"/>
          </a:xfrm>
          <a:prstGeom prst="rect">
            <a:avLst/>
          </a:prstGeom>
        </p:spPr>
      </p:pic>
      <p:sp>
        <p:nvSpPr>
          <p:cNvPr id="9" name="Rectangle 8">
            <a:extLst>
              <a:ext uri="{FF2B5EF4-FFF2-40B4-BE49-F238E27FC236}">
                <a16:creationId xmlns:a16="http://schemas.microsoft.com/office/drawing/2014/main" id="{A2C9CA61-510E-4247-AB3D-D108286FF75E}"/>
              </a:ext>
            </a:extLst>
          </p:cNvPr>
          <p:cNvSpPr/>
          <p:nvPr userDrawn="1"/>
        </p:nvSpPr>
        <p:spPr>
          <a:xfrm rot="5400000">
            <a:off x="5596854" y="-5621844"/>
            <a:ext cx="998290" cy="12192003"/>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a:extLst>
              <a:ext uri="{FF2B5EF4-FFF2-40B4-BE49-F238E27FC236}">
                <a16:creationId xmlns:a16="http://schemas.microsoft.com/office/drawing/2014/main" id="{7E0F6F39-81B5-4844-B2C5-CDBCF0E912D0}"/>
              </a:ext>
            </a:extLst>
          </p:cNvPr>
          <p:cNvSpPr txBox="1"/>
          <p:nvPr userDrawn="1"/>
        </p:nvSpPr>
        <p:spPr>
          <a:xfrm>
            <a:off x="10329511" y="2"/>
            <a:ext cx="1761632" cy="207749"/>
          </a:xfrm>
          <a:prstGeom prst="rect">
            <a:avLst/>
          </a:prstGeom>
          <a:noFill/>
        </p:spPr>
        <p:txBody>
          <a:bodyPr wrap="square" rtlCol="0">
            <a:spAutoFit/>
          </a:bodyPr>
          <a:lstStyle/>
          <a:p>
            <a:pPr algn="r"/>
            <a:r>
              <a:rPr lang="en-US" sz="750" dirty="0">
                <a:solidFill>
                  <a:schemeClr val="bg1"/>
                </a:solidFill>
                <a:latin typeface="Segoe UI" panose="020B0502040204020203" pitchFamily="34" charset="0"/>
                <a:cs typeface="Segoe UI" panose="020B0502040204020203" pitchFamily="34" charset="0"/>
              </a:rPr>
              <a:t>©2020 CTC Global</a:t>
            </a:r>
          </a:p>
        </p:txBody>
      </p:sp>
      <p:sp>
        <p:nvSpPr>
          <p:cNvPr id="3" name="Text Placeholder 2"/>
          <p:cNvSpPr>
            <a:spLocks noGrp="1"/>
          </p:cNvSpPr>
          <p:nvPr>
            <p:ph type="body" idx="1"/>
          </p:nvPr>
        </p:nvSpPr>
        <p:spPr>
          <a:xfrm>
            <a:off x="483927" y="1453950"/>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lide Number Placeholder 30">
            <a:extLst>
              <a:ext uri="{FF2B5EF4-FFF2-40B4-BE49-F238E27FC236}">
                <a16:creationId xmlns:a16="http://schemas.microsoft.com/office/drawing/2014/main" id="{C841EF20-5609-1545-8550-65AF8F28BD6E}"/>
              </a:ext>
            </a:extLst>
          </p:cNvPr>
          <p:cNvSpPr>
            <a:spLocks noGrp="1"/>
          </p:cNvSpPr>
          <p:nvPr>
            <p:ph type="sldNum" sz="quarter" idx="4"/>
          </p:nvPr>
        </p:nvSpPr>
        <p:spPr>
          <a:xfrm>
            <a:off x="838201" y="6304142"/>
            <a:ext cx="1501755" cy="365125"/>
          </a:xfrm>
          <a:prstGeom prst="rect">
            <a:avLst/>
          </a:prstGeom>
        </p:spPr>
        <p:txBody>
          <a:bodyPr vert="horz" lIns="91440" tIns="45720" rIns="91440" bIns="45720" rtlCol="0" anchor="ctr"/>
          <a:lstStyle>
            <a:lvl1pPr algn="l">
              <a:defRPr sz="900">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4" name="TextBox 3">
            <a:extLst>
              <a:ext uri="{FF2B5EF4-FFF2-40B4-BE49-F238E27FC236}">
                <a16:creationId xmlns:a16="http://schemas.microsoft.com/office/drawing/2014/main" id="{AC3746E5-CB6E-964B-A161-8621ED38A152}"/>
              </a:ext>
            </a:extLst>
          </p:cNvPr>
          <p:cNvSpPr txBox="1"/>
          <p:nvPr userDrawn="1"/>
        </p:nvSpPr>
        <p:spPr>
          <a:xfrm>
            <a:off x="4547390" y="6348204"/>
            <a:ext cx="3097223" cy="230832"/>
          </a:xfrm>
          <a:prstGeom prst="rect">
            <a:avLst/>
          </a:prstGeom>
          <a:noFill/>
        </p:spPr>
        <p:txBody>
          <a:bodyPr wrap="square" rtlCol="0">
            <a:spAutoFit/>
          </a:bodyPr>
          <a:lstStyle/>
          <a:p>
            <a:pPr algn="ctr"/>
            <a:r>
              <a:rPr lang="en-US" sz="900" dirty="0">
                <a:solidFill>
                  <a:srgbClr val="FF0000"/>
                </a:solidFill>
                <a:latin typeface="Segoe UI" panose="020B0502040204020203" pitchFamily="34" charset="0"/>
                <a:cs typeface="Segoe UI" panose="020B0502040204020203" pitchFamily="34" charset="0"/>
              </a:rPr>
              <a:t>Company Confidential</a:t>
            </a:r>
          </a:p>
        </p:txBody>
      </p:sp>
      <p:pic>
        <p:nvPicPr>
          <p:cNvPr id="14" name="Picture 13">
            <a:extLst>
              <a:ext uri="{FF2B5EF4-FFF2-40B4-BE49-F238E27FC236}">
                <a16:creationId xmlns:a16="http://schemas.microsoft.com/office/drawing/2014/main" id="{07B0157A-0A13-433D-9C9A-E116DAAB41F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34441" y="6367696"/>
            <a:ext cx="1825468" cy="238012"/>
          </a:xfrm>
          <a:prstGeom prst="rect">
            <a:avLst/>
          </a:prstGeom>
        </p:spPr>
      </p:pic>
      <p:cxnSp>
        <p:nvCxnSpPr>
          <p:cNvPr id="15" name="Straight Connector 14">
            <a:extLst>
              <a:ext uri="{FF2B5EF4-FFF2-40B4-BE49-F238E27FC236}">
                <a16:creationId xmlns:a16="http://schemas.microsoft.com/office/drawing/2014/main" id="{07A5FF0D-D793-4D45-8EDA-4BEDCBF1B6A9}"/>
              </a:ext>
            </a:extLst>
          </p:cNvPr>
          <p:cNvCxnSpPr>
            <a:cxnSpLocks/>
          </p:cNvCxnSpPr>
          <p:nvPr userDrawn="1"/>
        </p:nvCxnSpPr>
        <p:spPr>
          <a:xfrm>
            <a:off x="468575" y="-32537"/>
            <a:ext cx="0" cy="1005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F17711-AD01-454A-971E-6E038BA30EA8}"/>
              </a:ext>
            </a:extLst>
          </p:cNvPr>
          <p:cNvCxnSpPr>
            <a:cxnSpLocks/>
          </p:cNvCxnSpPr>
          <p:nvPr userDrawn="1"/>
        </p:nvCxnSpPr>
        <p:spPr>
          <a:xfrm>
            <a:off x="-14026" y="857392"/>
            <a:ext cx="122060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7F5AF4D4-2D54-4CD8-AAC8-91B724EC6889}"/>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77945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hf hdr="0" dt="0"/>
  <p:txStyles>
    <p:titleStyle>
      <a:lvl1pPr algn="l" defTabSz="685783" rtl="0" eaLnBrk="1" latinLnBrk="0" hangingPunct="1">
        <a:lnSpc>
          <a:spcPct val="90000"/>
        </a:lnSpc>
        <a:spcBef>
          <a:spcPct val="0"/>
        </a:spcBef>
        <a:buNone/>
        <a:defRPr sz="2400" b="1" kern="1200">
          <a:solidFill>
            <a:schemeClr val="bg1"/>
          </a:solidFill>
          <a:latin typeface="Segoe UI" panose="020B0502040204020203" pitchFamily="34" charset="0"/>
          <a:ea typeface="Segoe UI Historic" panose="020B0502040204020203" pitchFamily="34" charset="0"/>
          <a:cs typeface="Segoe UI" panose="020B0502040204020203"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98527D-11B5-9644-8318-F4EAD83DF128}"/>
              </a:ext>
            </a:extLst>
          </p:cNvPr>
          <p:cNvSpPr>
            <a:spLocks noGrp="1"/>
          </p:cNvSpPr>
          <p:nvPr>
            <p:ph type="body" idx="1"/>
          </p:nvPr>
        </p:nvSpPr>
        <p:spPr>
          <a:xfrm>
            <a:off x="479394" y="1121772"/>
            <a:ext cx="11234769" cy="5353749"/>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dirty="0"/>
              <a:t>Edit Master text styles</a:t>
            </a:r>
          </a:p>
          <a:p>
            <a:pPr marL="342900" marR="0" lvl="0" indent="-342900" algn="l" defTabSz="914400" rtl="0" eaLnBrk="1" fontAlgn="auto" latinLnBrk="0" hangingPunct="1">
              <a:lnSpc>
                <a:spcPct val="100000"/>
              </a:lnSpc>
              <a:spcBef>
                <a:spcPts val="1000"/>
              </a:spcBef>
              <a:spcAft>
                <a:spcPts val="0"/>
              </a:spcAft>
              <a:buClrTx/>
              <a:buSzTx/>
              <a:tabLst/>
              <a:defRPr/>
            </a:pPr>
            <a:r>
              <a:rPr lang="en-US" dirty="0"/>
              <a:t>First level</a:t>
            </a:r>
          </a:p>
          <a:p>
            <a:pPr lvl="1"/>
            <a:r>
              <a:rPr lang="en-US" dirty="0"/>
              <a:t>Second level</a:t>
            </a:r>
          </a:p>
          <a:p>
            <a:pPr lvl="2"/>
            <a:r>
              <a:rPr lang="en-US" dirty="0"/>
              <a:t>Third level</a:t>
            </a:r>
          </a:p>
          <a:p>
            <a:pPr lvl="3"/>
            <a:r>
              <a:rPr lang="en-US" dirty="0"/>
              <a:t>Fourth level</a:t>
            </a:r>
          </a:p>
        </p:txBody>
      </p:sp>
      <p:pic>
        <p:nvPicPr>
          <p:cNvPr id="10" name="Picture 9" descr="Icon&#10;&#10;Description automatically generated">
            <a:extLst>
              <a:ext uri="{FF2B5EF4-FFF2-40B4-BE49-F238E27FC236}">
                <a16:creationId xmlns:a16="http://schemas.microsoft.com/office/drawing/2014/main" id="{5CBD79DE-FAF6-F040-A196-E0A967D0486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518105" y="6251166"/>
            <a:ext cx="404499" cy="512366"/>
          </a:xfrm>
          <a:prstGeom prst="rect">
            <a:avLst/>
          </a:prstGeom>
        </p:spPr>
      </p:pic>
      <p:cxnSp>
        <p:nvCxnSpPr>
          <p:cNvPr id="11" name="Straight Connector 10">
            <a:extLst>
              <a:ext uri="{FF2B5EF4-FFF2-40B4-BE49-F238E27FC236}">
                <a16:creationId xmlns:a16="http://schemas.microsoft.com/office/drawing/2014/main" id="{9C3B2D41-0049-7A4F-8995-5874F472D340}"/>
              </a:ext>
            </a:extLst>
          </p:cNvPr>
          <p:cNvCxnSpPr>
            <a:cxnSpLocks/>
          </p:cNvCxnSpPr>
          <p:nvPr userDrawn="1"/>
        </p:nvCxnSpPr>
        <p:spPr>
          <a:xfrm>
            <a:off x="0" y="6500018"/>
            <a:ext cx="11422251" cy="7991"/>
          </a:xfrm>
          <a:prstGeom prst="line">
            <a:avLst/>
          </a:prstGeom>
          <a:ln>
            <a:gradFill>
              <a:gsLst>
                <a:gs pos="0">
                  <a:schemeClr val="bg1"/>
                </a:gs>
                <a:gs pos="58000">
                  <a:schemeClr val="accent3">
                    <a:lumMod val="50000"/>
                  </a:schemeClr>
                </a:gs>
              </a:gsLst>
              <a:lin ang="10800000" scaled="0"/>
            </a:gra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50FEF8F6-D637-4F48-BFBB-128EA8DC0662}"/>
              </a:ext>
            </a:extLst>
          </p:cNvPr>
          <p:cNvSpPr/>
          <p:nvPr userDrawn="1"/>
        </p:nvSpPr>
        <p:spPr>
          <a:xfrm>
            <a:off x="-9144" y="-5766"/>
            <a:ext cx="12201382" cy="946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4">
            <a:extLst>
              <a:ext uri="{FF2B5EF4-FFF2-40B4-BE49-F238E27FC236}">
                <a16:creationId xmlns:a16="http://schemas.microsoft.com/office/drawing/2014/main" id="{8300736C-7E94-8945-88B6-02CA3AA9B125}"/>
              </a:ext>
            </a:extLst>
          </p:cNvPr>
          <p:cNvSpPr>
            <a:spLocks noGrp="1"/>
          </p:cNvSpPr>
          <p:nvPr>
            <p:ph type="title"/>
          </p:nvPr>
        </p:nvSpPr>
        <p:spPr>
          <a:xfrm>
            <a:off x="467269" y="160865"/>
            <a:ext cx="11246894" cy="7062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Rectangle 12">
            <a:extLst>
              <a:ext uri="{FF2B5EF4-FFF2-40B4-BE49-F238E27FC236}">
                <a16:creationId xmlns:a16="http://schemas.microsoft.com/office/drawing/2014/main" id="{52C3AE56-84B6-43E4-8FA3-863B9AFC529D}"/>
              </a:ext>
            </a:extLst>
          </p:cNvPr>
          <p:cNvSpPr/>
          <p:nvPr userDrawn="1"/>
        </p:nvSpPr>
        <p:spPr>
          <a:xfrm>
            <a:off x="1240616" y="6634389"/>
            <a:ext cx="383462"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accent4">
                    <a:lumMod val="75000"/>
                  </a:schemeClr>
                </a:solidFill>
                <a:latin typeface="+mn-lt"/>
                <a:ea typeface="+mn-ea"/>
                <a:cs typeface="+mn-cs"/>
              </a:rPr>
              <a:t>Slide </a:t>
            </a:r>
            <a:fld id="{9A016F22-F512-492B-B396-A71865E317A6}" type="slidenum">
              <a:rPr lang="en-US" sz="800" kern="1200" smtClean="0">
                <a:solidFill>
                  <a:schemeClr val="accent4">
                    <a:lumMod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800" dirty="0">
              <a:solidFill>
                <a:schemeClr val="accent4">
                  <a:lumMod val="75000"/>
                </a:schemeClr>
              </a:solidFill>
            </a:endParaRPr>
          </a:p>
        </p:txBody>
      </p:sp>
      <p:sp>
        <p:nvSpPr>
          <p:cNvPr id="14" name="TextBox 13">
            <a:extLst>
              <a:ext uri="{FF2B5EF4-FFF2-40B4-BE49-F238E27FC236}">
                <a16:creationId xmlns:a16="http://schemas.microsoft.com/office/drawing/2014/main" id="{4FE8F8CD-C821-46A8-AE1F-48E6CC0D472E}"/>
              </a:ext>
            </a:extLst>
          </p:cNvPr>
          <p:cNvSpPr txBox="1"/>
          <p:nvPr userDrawn="1"/>
        </p:nvSpPr>
        <p:spPr>
          <a:xfrm>
            <a:off x="490280" y="6586264"/>
            <a:ext cx="826536" cy="202190"/>
          </a:xfrm>
          <a:prstGeom prst="rect">
            <a:avLst/>
          </a:prstGeom>
        </p:spPr>
        <p:txBody>
          <a:bodyPr/>
          <a:lstStyle>
            <a:defPPr>
              <a:defRPr lang="en-US"/>
            </a:defPPr>
            <a:lvl1pPr>
              <a:defRPr sz="800">
                <a:solidFill>
                  <a:schemeClr val="accent4">
                    <a:lumMod val="75000"/>
                  </a:schemeClr>
                </a:solidFill>
              </a:defRPr>
            </a:lvl1pPr>
          </a:lstStyle>
          <a:p>
            <a:pPr lvl="0"/>
            <a:r>
              <a:rPr lang="en-US" dirty="0"/>
              <a:t>Smart Wires  |</a:t>
            </a:r>
          </a:p>
        </p:txBody>
      </p:sp>
    </p:spTree>
    <p:extLst>
      <p:ext uri="{BB962C8B-B14F-4D97-AF65-F5344CB8AC3E}">
        <p14:creationId xmlns:p14="http://schemas.microsoft.com/office/powerpoint/2010/main" val="4024275917"/>
      </p:ext>
    </p:extLst>
  </p:cSld>
  <p:clrMap bg1="lt1" tx1="dk1" bg2="lt2" tx2="dk2" accent1="accent1" accent2="accent2" accent3="accent3" accent4="accent4" accent5="accent5" accent6="accent6" hlink="hlink" folHlink="folHlink"/>
  <p:sldLayoutIdLst>
    <p:sldLayoutId id="2147483736" r:id="rId1"/>
    <p:sldLayoutId id="2147483676" r:id="rId2"/>
    <p:sldLayoutId id="2147483713" r:id="rId3"/>
    <p:sldLayoutId id="2147483681" r:id="rId4"/>
    <p:sldLayoutId id="2147483716" r:id="rId5"/>
    <p:sldLayoutId id="2147483684" r:id="rId6"/>
    <p:sldLayoutId id="2147483714" r:id="rId7"/>
    <p:sldLayoutId id="2147483687" r:id="rId8"/>
    <p:sldLayoutId id="2147483706" r:id="rId9"/>
    <p:sldLayoutId id="2147483686" r:id="rId10"/>
    <p:sldLayoutId id="2147483707" r:id="rId11"/>
    <p:sldLayoutId id="2147483717" r:id="rId12"/>
    <p:sldLayoutId id="2147483793" r:id="rId13"/>
    <p:sldLayoutId id="2147483792" r:id="rId14"/>
    <p:sldLayoutId id="2147483685" r:id="rId15"/>
    <p:sldLayoutId id="2147483718" r:id="rId16"/>
    <p:sldLayoutId id="2147483710" r:id="rId17"/>
    <p:sldLayoutId id="2147483715" r:id="rId18"/>
    <p:sldLayoutId id="2147483704" r:id="rId19"/>
    <p:sldLayoutId id="2147483705" r:id="rId20"/>
    <p:sldLayoutId id="2147483702" r:id="rId21"/>
    <p:sldLayoutId id="2147483703" r:id="rId22"/>
    <p:sldLayoutId id="2147483683" r:id="rId23"/>
    <p:sldLayoutId id="2147483682" r:id="rId24"/>
    <p:sldLayoutId id="2147483711" r:id="rId25"/>
    <p:sldLayoutId id="2147483745" r:id="rId26"/>
  </p:sldLayoutIdLst>
  <p:hf sldNum="0" hdr="0" dt="0"/>
  <p:txStyles>
    <p:titleStyle>
      <a:lvl1pPr algn="l" defTabSz="914400" rtl="0" eaLnBrk="1" latinLnBrk="0" hangingPunct="1">
        <a:lnSpc>
          <a:spcPct val="90000"/>
        </a:lnSpc>
        <a:spcBef>
          <a:spcPct val="0"/>
        </a:spcBef>
        <a:buNone/>
        <a:defRPr sz="3600" b="1" kern="1200">
          <a:solidFill>
            <a:schemeClr val="accent4"/>
          </a:solidFill>
          <a:latin typeface="+mj-lt"/>
          <a:ea typeface="+mj-ea"/>
          <a:cs typeface="+mj-cs"/>
        </a:defRPr>
      </a:lvl1pPr>
    </p:titleStyle>
    <p:bodyStyle>
      <a:lvl1pPr marL="342900" indent="-342900" algn="l" defTabSz="914400" rtl="0" eaLnBrk="1" latinLnBrk="0" hangingPunct="1">
        <a:lnSpc>
          <a:spcPct val="100000"/>
        </a:lnSpc>
        <a:spcBef>
          <a:spcPts val="1000"/>
        </a:spcBef>
        <a:buSzPct val="80000"/>
        <a:buFont typeface="Arial" panose="020B0604020202020204" pitchFamily="34" charset="0"/>
        <a:buChar char="•"/>
        <a:defRPr sz="1800" kern="1200">
          <a:solidFill>
            <a:schemeClr val="accent4"/>
          </a:solidFill>
          <a:latin typeface="+mn-lt"/>
          <a:ea typeface="+mn-ea"/>
          <a:cs typeface="+mn-cs"/>
        </a:defRPr>
      </a:lvl1pPr>
      <a:lvl2pPr marL="715963" indent="-347663" algn="l" defTabSz="914400" rtl="0" eaLnBrk="1" latinLnBrk="0" hangingPunct="1">
        <a:lnSpc>
          <a:spcPct val="100000"/>
        </a:lnSpc>
        <a:spcBef>
          <a:spcPts val="500"/>
        </a:spcBef>
        <a:buClr>
          <a:schemeClr val="accent4"/>
        </a:buClr>
        <a:buFont typeface="System Font Regular"/>
        <a:buChar char="–"/>
        <a:tabLst/>
        <a:defRPr sz="1600" kern="1200">
          <a:solidFill>
            <a:schemeClr val="accent4"/>
          </a:solidFill>
          <a:latin typeface="+mn-lt"/>
          <a:ea typeface="+mn-ea"/>
          <a:cs typeface="+mn-cs"/>
        </a:defRPr>
      </a:lvl2pPr>
      <a:lvl3pPr marL="1071563" indent="-341313" algn="l" defTabSz="914400" rtl="0" eaLnBrk="1" latinLnBrk="0" hangingPunct="1">
        <a:lnSpc>
          <a:spcPct val="100000"/>
        </a:lnSpc>
        <a:spcBef>
          <a:spcPts val="500"/>
        </a:spcBef>
        <a:buFont typeface="Arial" panose="020B0604020202020204" pitchFamily="34" charset="0"/>
        <a:buChar char="•"/>
        <a:tabLst/>
        <a:defRPr sz="1400" kern="1200">
          <a:solidFill>
            <a:schemeClr val="accent4"/>
          </a:solidFill>
          <a:latin typeface="+mn-lt"/>
          <a:ea typeface="+mn-ea"/>
          <a:cs typeface="+mn-cs"/>
        </a:defRPr>
      </a:lvl3pPr>
      <a:lvl4pPr marL="1370012" indent="-285750" algn="l" defTabSz="914400" rtl="0" eaLnBrk="1" latinLnBrk="0" hangingPunct="1">
        <a:lnSpc>
          <a:spcPct val="100000"/>
        </a:lnSpc>
        <a:spcBef>
          <a:spcPts val="500"/>
        </a:spcBef>
        <a:buFont typeface="System Font Regular"/>
        <a:buChar char="–"/>
        <a:tabLst/>
        <a:defRPr sz="1400" kern="1200">
          <a:solidFill>
            <a:schemeClr val="accent4"/>
          </a:solidFill>
          <a:latin typeface="+mn-lt"/>
          <a:ea typeface="+mn-ea"/>
          <a:cs typeface="+mn-cs"/>
        </a:defRPr>
      </a:lvl4pPr>
      <a:lvl5pPr marL="1781175" indent="-341313" algn="l" defTabSz="914400" rtl="0" eaLnBrk="1" latinLnBrk="0" hangingPunct="1">
        <a:lnSpc>
          <a:spcPct val="100000"/>
        </a:lnSpc>
        <a:spcBef>
          <a:spcPts val="500"/>
        </a:spcBef>
        <a:buFont typeface="Calibri" panose="020F0502020204030204" pitchFamily="34" charset="0"/>
        <a:buChar char="–"/>
        <a:tabLst/>
        <a:defRPr sz="1400" kern="1200">
          <a:solidFill>
            <a:schemeClr val="accent4"/>
          </a:solidFill>
          <a:latin typeface="+mn-lt"/>
          <a:ea typeface="+mn-ea"/>
          <a:cs typeface="+mn-cs"/>
        </a:defRPr>
      </a:lvl5pPr>
      <a:lvl6pPr marL="25146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755">
          <p15:clr>
            <a:srgbClr val="F26B43"/>
          </p15:clr>
        </p15:guide>
        <p15:guide id="1" pos="294">
          <p15:clr>
            <a:srgbClr val="F26B43"/>
          </p15:clr>
        </p15:guide>
        <p15:guide id="2" pos="7379">
          <p15:clr>
            <a:srgbClr val="F26B43"/>
          </p15:clr>
        </p15:guide>
        <p15:guide id="3" orient="horz" pos="659">
          <p15:clr>
            <a:srgbClr val="F26B43"/>
          </p15:clr>
        </p15:guide>
        <p15:guide id="4" orient="horz" pos="38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space réservé pour une image  13" descr="Une image contenant intérieur, plancher, mur, table&#10;&#10;Description générée automatiquement">
            <a:extLst>
              <a:ext uri="{FF2B5EF4-FFF2-40B4-BE49-F238E27FC236}">
                <a16:creationId xmlns:a16="http://schemas.microsoft.com/office/drawing/2014/main" id="{9DBD2730-E66E-416C-9561-B3418F00AB4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2" y="2"/>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pic>
      <p:sp>
        <p:nvSpPr>
          <p:cNvPr id="8" name="Freeform: Shape 11">
            <a:extLst>
              <a:ext uri="{FF2B5EF4-FFF2-40B4-BE49-F238E27FC236}">
                <a16:creationId xmlns:a16="http://schemas.microsoft.com/office/drawing/2014/main" id="{75D21340-54C4-4626-949C-EE5C763D7551}"/>
              </a:ext>
            </a:extLst>
          </p:cNvPr>
          <p:cNvSpPr/>
          <p:nvPr userDrawn="1"/>
        </p:nvSpPr>
        <p:spPr>
          <a:xfrm rot="5400000">
            <a:off x="-267350" y="4414556"/>
            <a:ext cx="1674590" cy="1139895"/>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Shape 13">
            <a:extLst>
              <a:ext uri="{FF2B5EF4-FFF2-40B4-BE49-F238E27FC236}">
                <a16:creationId xmlns:a16="http://schemas.microsoft.com/office/drawing/2014/main" id="{93A3778E-6DC4-4431-BCEF-FF323D11CE82}"/>
              </a:ext>
            </a:extLst>
          </p:cNvPr>
          <p:cNvSpPr/>
          <p:nvPr userDrawn="1"/>
        </p:nvSpPr>
        <p:spPr>
          <a:xfrm rot="10800000" flipV="1">
            <a:off x="0" y="5213255"/>
            <a:ext cx="3747555"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Shape 18">
            <a:extLst>
              <a:ext uri="{FF2B5EF4-FFF2-40B4-BE49-F238E27FC236}">
                <a16:creationId xmlns:a16="http://schemas.microsoft.com/office/drawing/2014/main" id="{14A955D7-B2EA-415F-9C5B-01D40D308FA5}"/>
              </a:ext>
            </a:extLst>
          </p:cNvPr>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Image 14">
            <a:extLst>
              <a:ext uri="{FF2B5EF4-FFF2-40B4-BE49-F238E27FC236}">
                <a16:creationId xmlns:a16="http://schemas.microsoft.com/office/drawing/2014/main" id="{E4A4FB21-DBBC-448F-A11C-D7F6CADC294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8000323" y="6062367"/>
            <a:ext cx="3848203" cy="560627"/>
          </a:xfrm>
          <a:prstGeom prst="rect">
            <a:avLst/>
          </a:prstGeom>
        </p:spPr>
      </p:pic>
    </p:spTree>
    <p:extLst>
      <p:ext uri="{BB962C8B-B14F-4D97-AF65-F5344CB8AC3E}">
        <p14:creationId xmlns:p14="http://schemas.microsoft.com/office/powerpoint/2010/main" val="482542904"/>
      </p:ext>
    </p:extLst>
  </p:cSld>
  <p:clrMap bg1="lt1" tx1="dk1" bg2="lt2" tx2="dk2" accent1="accent1" accent2="accent2" accent3="accent3" accent4="accent4" accent5="accent5" accent6="accent6" hlink="hlink" folHlink="folHlink"/>
  <p:sldLayoutIdLst>
    <p:sldLayoutId id="2147483679" r:id="rId1"/>
    <p:sldLayoutId id="214748381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3973ABF-57AD-4145-BAF7-9BF84AF66A5C}"/>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000323" y="6062367"/>
            <a:ext cx="3848203" cy="560627"/>
          </a:xfrm>
          <a:prstGeom prst="rect">
            <a:avLst/>
          </a:prstGeom>
        </p:spPr>
      </p:pic>
      <p:sp>
        <p:nvSpPr>
          <p:cNvPr id="8" name="Freeform: Shape 13">
            <a:extLst>
              <a:ext uri="{FF2B5EF4-FFF2-40B4-BE49-F238E27FC236}">
                <a16:creationId xmlns:a16="http://schemas.microsoft.com/office/drawing/2014/main" id="{5B9D0193-9983-41F0-A48D-C394F9D076F7}"/>
              </a:ext>
            </a:extLst>
          </p:cNvPr>
          <p:cNvSpPr/>
          <p:nvPr userDrawn="1"/>
        </p:nvSpPr>
        <p:spPr>
          <a:xfrm flipV="1">
            <a:off x="8444445" y="1"/>
            <a:ext cx="3747555"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607674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816" r:id="rId3"/>
    <p:sldLayoutId id="2147483803" r:id="rId4"/>
    <p:sldLayoutId id="2147483815" r:id="rId5"/>
    <p:sldLayoutId id="2147483708" r:id="rId6"/>
    <p:sldLayoutId id="214748381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iangle isocèle 6">
            <a:extLst>
              <a:ext uri="{FF2B5EF4-FFF2-40B4-BE49-F238E27FC236}">
                <a16:creationId xmlns:a16="http://schemas.microsoft.com/office/drawing/2014/main" id="{6117D431-E6B0-452C-AE07-AF308BD22D5C}"/>
              </a:ext>
            </a:extLst>
          </p:cNvPr>
          <p:cNvSpPr/>
          <p:nvPr userDrawn="1"/>
        </p:nvSpPr>
        <p:spPr>
          <a:xfrm rot="5400000">
            <a:off x="-209727" y="209725"/>
            <a:ext cx="3171040" cy="2751591"/>
          </a:xfrm>
          <a:prstGeom prst="triangle">
            <a:avLst>
              <a:gd name="adj" fmla="val 100000"/>
            </a:avLst>
          </a:prstGeom>
          <a:solidFill>
            <a:srgbClr val="005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pic>
        <p:nvPicPr>
          <p:cNvPr id="8" name="Image 7" descr="Une image contenant table, intérieur, alimentation, assis&#10;&#10;Description générée automatiquement">
            <a:extLst>
              <a:ext uri="{FF2B5EF4-FFF2-40B4-BE49-F238E27FC236}">
                <a16:creationId xmlns:a16="http://schemas.microsoft.com/office/drawing/2014/main" id="{AB64723D-AD06-4970-8D70-EE4A89E3784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 y="3594866"/>
            <a:ext cx="6519183" cy="3263135"/>
          </a:xfrm>
          <a:prstGeom prst="rect">
            <a:avLst/>
          </a:prstGeom>
        </p:spPr>
      </p:pic>
      <p:sp>
        <p:nvSpPr>
          <p:cNvPr id="9" name="Rectangle 8">
            <a:extLst>
              <a:ext uri="{FF2B5EF4-FFF2-40B4-BE49-F238E27FC236}">
                <a16:creationId xmlns:a16="http://schemas.microsoft.com/office/drawing/2014/main" id="{94ABDE55-6C05-4D81-9BB8-DBA41138AAA2}"/>
              </a:ext>
            </a:extLst>
          </p:cNvPr>
          <p:cNvSpPr/>
          <p:nvPr userDrawn="1"/>
        </p:nvSpPr>
        <p:spPr>
          <a:xfrm rot="3080599">
            <a:off x="3780314" y="3139082"/>
            <a:ext cx="4198289" cy="2832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
        <p:nvSpPr>
          <p:cNvPr id="10" name="Triangle isocèle 9">
            <a:extLst>
              <a:ext uri="{FF2B5EF4-FFF2-40B4-BE49-F238E27FC236}">
                <a16:creationId xmlns:a16="http://schemas.microsoft.com/office/drawing/2014/main" id="{FDBDCF0B-E919-4C96-A9BD-F81395836856}"/>
              </a:ext>
            </a:extLst>
          </p:cNvPr>
          <p:cNvSpPr/>
          <p:nvPr userDrawn="1"/>
        </p:nvSpPr>
        <p:spPr>
          <a:xfrm rot="10800000">
            <a:off x="602684" y="0"/>
            <a:ext cx="4451757" cy="1237376"/>
          </a:xfrm>
          <a:prstGeom prst="triangle">
            <a:avLst>
              <a:gd name="adj" fmla="val 74372"/>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BE" sz="1800"/>
          </a:p>
        </p:txBody>
      </p:sp>
      <p:pic>
        <p:nvPicPr>
          <p:cNvPr id="12" name="Image 11">
            <a:extLst>
              <a:ext uri="{FF2B5EF4-FFF2-40B4-BE49-F238E27FC236}">
                <a16:creationId xmlns:a16="http://schemas.microsoft.com/office/drawing/2014/main" id="{8F893564-E223-4DD3-A911-FE818A92EE6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956859" y="1276323"/>
            <a:ext cx="7137861" cy="1098269"/>
          </a:xfrm>
          <a:prstGeom prst="rect">
            <a:avLst/>
          </a:prstGeom>
        </p:spPr>
      </p:pic>
    </p:spTree>
    <p:extLst>
      <p:ext uri="{BB962C8B-B14F-4D97-AF65-F5344CB8AC3E}">
        <p14:creationId xmlns:p14="http://schemas.microsoft.com/office/powerpoint/2010/main" val="1769374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10C27-ED89-3E4A-8DAE-75899F5173A7}"/>
              </a:ext>
            </a:extLst>
          </p:cNvPr>
          <p:cNvPicPr>
            <a:picLocks noChangeAspect="1"/>
          </p:cNvPicPr>
          <p:nvPr userDrawn="1"/>
        </p:nvPicPr>
        <p:blipFill rotWithShape="1">
          <a:blip r:embed="rId10" cstate="print">
            <a:alphaModFix amt="10000"/>
            <a:extLst>
              <a:ext uri="{28A0092B-C50C-407E-A947-70E740481C1C}">
                <a14:useLocalDpi xmlns:a14="http://schemas.microsoft.com/office/drawing/2010/main"/>
              </a:ext>
            </a:extLst>
          </a:blip>
          <a:srcRect/>
          <a:stretch/>
        </p:blipFill>
        <p:spPr>
          <a:xfrm>
            <a:off x="4" y="948233"/>
            <a:ext cx="12191997" cy="5909765"/>
          </a:xfrm>
          <a:prstGeom prst="rect">
            <a:avLst/>
          </a:prstGeom>
        </p:spPr>
      </p:pic>
      <p:sp>
        <p:nvSpPr>
          <p:cNvPr id="9" name="Rectangle 8">
            <a:extLst>
              <a:ext uri="{FF2B5EF4-FFF2-40B4-BE49-F238E27FC236}">
                <a16:creationId xmlns:a16="http://schemas.microsoft.com/office/drawing/2014/main" id="{A2C9CA61-510E-4247-AB3D-D108286FF75E}"/>
              </a:ext>
            </a:extLst>
          </p:cNvPr>
          <p:cNvSpPr/>
          <p:nvPr userDrawn="1"/>
        </p:nvSpPr>
        <p:spPr>
          <a:xfrm rot="5400000">
            <a:off x="5596854" y="-5621844"/>
            <a:ext cx="998290" cy="12192003"/>
          </a:xfrm>
          <a:prstGeom prst="rect">
            <a:avLst/>
          </a:prstGeom>
          <a:solidFill>
            <a:srgbClr val="005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TextBox 12">
            <a:extLst>
              <a:ext uri="{FF2B5EF4-FFF2-40B4-BE49-F238E27FC236}">
                <a16:creationId xmlns:a16="http://schemas.microsoft.com/office/drawing/2014/main" id="{7E0F6F39-81B5-4844-B2C5-CDBCF0E912D0}"/>
              </a:ext>
            </a:extLst>
          </p:cNvPr>
          <p:cNvSpPr txBox="1"/>
          <p:nvPr userDrawn="1"/>
        </p:nvSpPr>
        <p:spPr>
          <a:xfrm>
            <a:off x="10329511" y="2"/>
            <a:ext cx="1761632" cy="207749"/>
          </a:xfrm>
          <a:prstGeom prst="rect">
            <a:avLst/>
          </a:prstGeom>
          <a:noFill/>
        </p:spPr>
        <p:txBody>
          <a:bodyPr wrap="square" rtlCol="0">
            <a:spAutoFit/>
          </a:bodyPr>
          <a:lstStyle/>
          <a:p>
            <a:pPr algn="r"/>
            <a:r>
              <a:rPr lang="en-US" sz="750" dirty="0">
                <a:solidFill>
                  <a:schemeClr val="bg1"/>
                </a:solidFill>
                <a:latin typeface="Segoe UI" panose="020B0502040204020203" pitchFamily="34" charset="0"/>
                <a:cs typeface="Segoe UI" panose="020B0502040204020203" pitchFamily="34" charset="0"/>
              </a:rPr>
              <a:t>©2020 CTC Global</a:t>
            </a:r>
          </a:p>
        </p:txBody>
      </p:sp>
      <p:sp>
        <p:nvSpPr>
          <p:cNvPr id="3" name="Text Placeholder 2"/>
          <p:cNvSpPr>
            <a:spLocks noGrp="1"/>
          </p:cNvSpPr>
          <p:nvPr>
            <p:ph type="body" idx="1"/>
          </p:nvPr>
        </p:nvSpPr>
        <p:spPr>
          <a:xfrm>
            <a:off x="483927" y="1453950"/>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lide Number Placeholder 30">
            <a:extLst>
              <a:ext uri="{FF2B5EF4-FFF2-40B4-BE49-F238E27FC236}">
                <a16:creationId xmlns:a16="http://schemas.microsoft.com/office/drawing/2014/main" id="{C841EF20-5609-1545-8550-65AF8F28BD6E}"/>
              </a:ext>
            </a:extLst>
          </p:cNvPr>
          <p:cNvSpPr>
            <a:spLocks noGrp="1"/>
          </p:cNvSpPr>
          <p:nvPr>
            <p:ph type="sldNum" sz="quarter" idx="4"/>
          </p:nvPr>
        </p:nvSpPr>
        <p:spPr>
          <a:xfrm>
            <a:off x="838201" y="6304142"/>
            <a:ext cx="1501755" cy="365125"/>
          </a:xfrm>
          <a:prstGeom prst="rect">
            <a:avLst/>
          </a:prstGeom>
        </p:spPr>
        <p:txBody>
          <a:bodyPr vert="horz" lIns="91440" tIns="45720" rIns="91440" bIns="45720" rtlCol="0" anchor="ctr"/>
          <a:lstStyle>
            <a:lvl1pPr algn="l">
              <a:defRPr sz="900">
                <a:solidFill>
                  <a:schemeClr val="tx1">
                    <a:tint val="75000"/>
                  </a:schemeClr>
                </a:solidFill>
                <a:latin typeface="Segoe UI" panose="020B0502040204020203" pitchFamily="34" charset="0"/>
                <a:cs typeface="Segoe UI" panose="020B0502040204020203" pitchFamily="34" charset="0"/>
              </a:defRPr>
            </a:lvl1pPr>
          </a:lstStyle>
          <a:p>
            <a:fld id="{6191A995-0EF3-0948-81DA-CA2EBD881529}" type="slidenum">
              <a:rPr lang="en-US" smtClean="0"/>
              <a:pPr/>
              <a:t>‹#›</a:t>
            </a:fld>
            <a:endParaRPr lang="en-US"/>
          </a:p>
        </p:txBody>
      </p:sp>
      <p:sp>
        <p:nvSpPr>
          <p:cNvPr id="4" name="TextBox 3">
            <a:extLst>
              <a:ext uri="{FF2B5EF4-FFF2-40B4-BE49-F238E27FC236}">
                <a16:creationId xmlns:a16="http://schemas.microsoft.com/office/drawing/2014/main" id="{AC3746E5-CB6E-964B-A161-8621ED38A152}"/>
              </a:ext>
            </a:extLst>
          </p:cNvPr>
          <p:cNvSpPr txBox="1"/>
          <p:nvPr userDrawn="1"/>
        </p:nvSpPr>
        <p:spPr>
          <a:xfrm>
            <a:off x="4547390" y="6348204"/>
            <a:ext cx="3097223" cy="230832"/>
          </a:xfrm>
          <a:prstGeom prst="rect">
            <a:avLst/>
          </a:prstGeom>
          <a:noFill/>
        </p:spPr>
        <p:txBody>
          <a:bodyPr wrap="square" rtlCol="0">
            <a:spAutoFit/>
          </a:bodyPr>
          <a:lstStyle/>
          <a:p>
            <a:pPr algn="ctr"/>
            <a:r>
              <a:rPr lang="en-US" sz="900" dirty="0">
                <a:solidFill>
                  <a:srgbClr val="FF0000"/>
                </a:solidFill>
                <a:latin typeface="Segoe UI" panose="020B0502040204020203" pitchFamily="34" charset="0"/>
                <a:cs typeface="Segoe UI" panose="020B0502040204020203" pitchFamily="34" charset="0"/>
              </a:rPr>
              <a:t>Company Confidential</a:t>
            </a:r>
          </a:p>
        </p:txBody>
      </p:sp>
      <p:pic>
        <p:nvPicPr>
          <p:cNvPr id="14" name="Picture 13">
            <a:extLst>
              <a:ext uri="{FF2B5EF4-FFF2-40B4-BE49-F238E27FC236}">
                <a16:creationId xmlns:a16="http://schemas.microsoft.com/office/drawing/2014/main" id="{07B0157A-0A13-433D-9C9A-E116DAAB41F4}"/>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134441" y="6367696"/>
            <a:ext cx="1825468" cy="238012"/>
          </a:xfrm>
          <a:prstGeom prst="rect">
            <a:avLst/>
          </a:prstGeom>
        </p:spPr>
      </p:pic>
      <p:cxnSp>
        <p:nvCxnSpPr>
          <p:cNvPr id="15" name="Straight Connector 14">
            <a:extLst>
              <a:ext uri="{FF2B5EF4-FFF2-40B4-BE49-F238E27FC236}">
                <a16:creationId xmlns:a16="http://schemas.microsoft.com/office/drawing/2014/main" id="{07A5FF0D-D793-4D45-8EDA-4BEDCBF1B6A9}"/>
              </a:ext>
            </a:extLst>
          </p:cNvPr>
          <p:cNvCxnSpPr>
            <a:cxnSpLocks/>
          </p:cNvCxnSpPr>
          <p:nvPr userDrawn="1"/>
        </p:nvCxnSpPr>
        <p:spPr>
          <a:xfrm>
            <a:off x="468575" y="-32537"/>
            <a:ext cx="0" cy="1005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F17711-AD01-454A-971E-6E038BA30EA8}"/>
              </a:ext>
            </a:extLst>
          </p:cNvPr>
          <p:cNvCxnSpPr>
            <a:cxnSpLocks/>
          </p:cNvCxnSpPr>
          <p:nvPr userDrawn="1"/>
        </p:nvCxnSpPr>
        <p:spPr>
          <a:xfrm>
            <a:off x="-14026" y="857392"/>
            <a:ext cx="122060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7F5AF4D4-2D54-4CD8-AAC8-91B724EC6889}"/>
              </a:ext>
            </a:extLst>
          </p:cNvPr>
          <p:cNvSpPr>
            <a:spLocks noGrp="1"/>
          </p:cNvSpPr>
          <p:nvPr>
            <p:ph type="title"/>
          </p:nvPr>
        </p:nvSpPr>
        <p:spPr>
          <a:xfrm>
            <a:off x="500554" y="320945"/>
            <a:ext cx="9754925" cy="54476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7794563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p:hf hdr="0" dt="0"/>
  <p:txStyles>
    <p:titleStyle>
      <a:lvl1pPr algn="l" defTabSz="685783" rtl="0" eaLnBrk="1" latinLnBrk="0" hangingPunct="1">
        <a:lnSpc>
          <a:spcPct val="90000"/>
        </a:lnSpc>
        <a:spcBef>
          <a:spcPct val="0"/>
        </a:spcBef>
        <a:buNone/>
        <a:defRPr sz="2400" b="1" kern="1200">
          <a:solidFill>
            <a:schemeClr val="bg1"/>
          </a:solidFill>
          <a:latin typeface="Segoe UI" panose="020B0502040204020203" pitchFamily="34" charset="0"/>
          <a:ea typeface="Segoe UI Historic" panose="020B0502040204020203" pitchFamily="34" charset="0"/>
          <a:cs typeface="Segoe UI" panose="020B0502040204020203"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CD58979A-76D8-2AB2-93C4-741692646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0947" y="5935510"/>
            <a:ext cx="778651" cy="778651"/>
          </a:xfrm>
          <a:prstGeom prst="rect">
            <a:avLst/>
          </a:prstGeom>
        </p:spPr>
      </p:pic>
      <p:sp>
        <p:nvSpPr>
          <p:cNvPr id="8" name="Rechteck 1">
            <a:extLst>
              <a:ext uri="{FF2B5EF4-FFF2-40B4-BE49-F238E27FC236}">
                <a16:creationId xmlns:a16="http://schemas.microsoft.com/office/drawing/2014/main" id="{3F975AF6-7EB7-E85D-F51D-9753BC0E9171}"/>
              </a:ext>
            </a:extLst>
          </p:cNvPr>
          <p:cNvSpPr/>
          <p:nvPr/>
        </p:nvSpPr>
        <p:spPr>
          <a:xfrm flipH="1">
            <a:off x="838200" y="584202"/>
            <a:ext cx="12000" cy="503922"/>
          </a:xfrm>
          <a:prstGeom prst="rect">
            <a:avLst/>
          </a:prstGeom>
          <a:solidFill>
            <a:schemeClr val="accent1"/>
          </a:solidFill>
          <a:ln cmpd="sng">
            <a:no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2"/>
              </a:solidFill>
            </a:endParaRPr>
          </a:p>
        </p:txBody>
      </p:sp>
      <p:sp>
        <p:nvSpPr>
          <p:cNvPr id="2" name="Espace réservé du texte 12">
            <a:extLst>
              <a:ext uri="{FF2B5EF4-FFF2-40B4-BE49-F238E27FC236}">
                <a16:creationId xmlns:a16="http://schemas.microsoft.com/office/drawing/2014/main" id="{B080DF89-C05C-A299-7061-1D251ABE32B3}"/>
              </a:ext>
            </a:extLst>
          </p:cNvPr>
          <p:cNvSpPr>
            <a:spLocks noGrp="1"/>
          </p:cNvSpPr>
          <p:nvPr>
            <p:ph type="body" idx="1"/>
          </p:nvPr>
        </p:nvSpPr>
        <p:spPr>
          <a:xfrm>
            <a:off x="937811" y="616803"/>
            <a:ext cx="10515600" cy="219042"/>
          </a:xfrm>
          <a:prstGeom prst="rect">
            <a:avLst/>
          </a:prstGeom>
        </p:spPr>
        <p:txBody>
          <a:bodyPr vert="horz" lIns="91440" tIns="45720" rIns="91440" bIns="45720" rtlCol="0">
            <a:normAutofit/>
          </a:bodyPr>
          <a:lstStyle/>
          <a:p>
            <a:pPr lvl="0"/>
            <a:r>
              <a:rPr lang="fr-FR"/>
              <a:t>Title of the topic</a:t>
            </a:r>
          </a:p>
        </p:txBody>
      </p:sp>
      <p:sp>
        <p:nvSpPr>
          <p:cNvPr id="5" name="Espace réservé du titre 13">
            <a:extLst>
              <a:ext uri="{FF2B5EF4-FFF2-40B4-BE49-F238E27FC236}">
                <a16:creationId xmlns:a16="http://schemas.microsoft.com/office/drawing/2014/main" id="{09C627A0-9494-D5F2-7F78-92A5C4908C68}"/>
              </a:ext>
            </a:extLst>
          </p:cNvPr>
          <p:cNvSpPr>
            <a:spLocks noGrp="1"/>
          </p:cNvSpPr>
          <p:nvPr>
            <p:ph type="title"/>
          </p:nvPr>
        </p:nvSpPr>
        <p:spPr>
          <a:xfrm>
            <a:off x="937811" y="929563"/>
            <a:ext cx="10515600" cy="219041"/>
          </a:xfrm>
          <a:prstGeom prst="rect">
            <a:avLst/>
          </a:prstGeom>
        </p:spPr>
        <p:txBody>
          <a:bodyPr vert="horz" lIns="91440" tIns="45720" rIns="91440" bIns="45720" rtlCol="0" anchor="ctr">
            <a:noAutofit/>
          </a:bodyPr>
          <a:lstStyle/>
          <a:p>
            <a:r>
              <a:rPr lang="en-GB" sz="2267" b="1" i="0">
                <a:solidFill>
                  <a:schemeClr val="accent3"/>
                </a:solidFill>
                <a:latin typeface="Lato" panose="020F0502020204030203" pitchFamily="34" charset="77"/>
              </a:rPr>
              <a:t>Takeaway of the slide</a:t>
            </a:r>
          </a:p>
        </p:txBody>
      </p:sp>
      <p:sp>
        <p:nvSpPr>
          <p:cNvPr id="10" name="TextBox 9">
            <a:extLst>
              <a:ext uri="{FF2B5EF4-FFF2-40B4-BE49-F238E27FC236}">
                <a16:creationId xmlns:a16="http://schemas.microsoft.com/office/drawing/2014/main" id="{DC7CC78D-E615-7F52-7D5A-C9D7F58929BF}"/>
              </a:ext>
            </a:extLst>
          </p:cNvPr>
          <p:cNvSpPr txBox="1"/>
          <p:nvPr userDrawn="1"/>
        </p:nvSpPr>
        <p:spPr>
          <a:xfrm>
            <a:off x="11577402" y="6297283"/>
            <a:ext cx="0" cy="0"/>
          </a:xfrm>
          <a:prstGeom prst="rect">
            <a:avLst/>
          </a:prstGeom>
          <a:ln>
            <a:noFill/>
          </a:ln>
        </p:spPr>
        <p:txBody>
          <a:bodyPr wrap="none" bIns="0" rtlCol="0">
            <a:noAutofit/>
          </a:bodyPr>
          <a:lstStyle/>
          <a:p>
            <a:pPr algn="l"/>
            <a:endParaRPr lang="en-BE" sz="900" u="none">
              <a:ln>
                <a:noFill/>
              </a:ln>
              <a:solidFill>
                <a:srgbClr val="2C3679"/>
              </a:solidFill>
              <a:latin typeface="Lato" panose="020F0502020204030203" pitchFamily="34" charset="77"/>
            </a:endParaRPr>
          </a:p>
        </p:txBody>
      </p:sp>
      <p:sp>
        <p:nvSpPr>
          <p:cNvPr id="11" name="TextBox 10">
            <a:extLst>
              <a:ext uri="{FF2B5EF4-FFF2-40B4-BE49-F238E27FC236}">
                <a16:creationId xmlns:a16="http://schemas.microsoft.com/office/drawing/2014/main" id="{CAF1AF24-09A2-EFAA-8FC0-2F0043BB990A}"/>
              </a:ext>
            </a:extLst>
          </p:cNvPr>
          <p:cNvSpPr txBox="1"/>
          <p:nvPr userDrawn="1"/>
        </p:nvSpPr>
        <p:spPr>
          <a:xfrm>
            <a:off x="11619197" y="6235287"/>
            <a:ext cx="255407" cy="206153"/>
          </a:xfrm>
          <a:prstGeom prst="rect">
            <a:avLst/>
          </a:prstGeom>
          <a:ln>
            <a:noFill/>
          </a:ln>
        </p:spPr>
        <p:txBody>
          <a:bodyPr wrap="square" bIns="0" rtlCol="0">
            <a:noAutofit/>
          </a:bodyPr>
          <a:lstStyle/>
          <a:p>
            <a:pPr algn="l"/>
            <a:fld id="{412996AA-426E-D94F-8155-08A5C89D528F}" type="slidenum">
              <a:rPr lang="en-BE" sz="950" u="none" smtClean="0">
                <a:ln>
                  <a:noFill/>
                </a:ln>
                <a:solidFill>
                  <a:srgbClr val="2C3679"/>
                </a:solidFill>
                <a:latin typeface="Lato" panose="020F0502020204030203" pitchFamily="34" charset="77"/>
              </a:rPr>
              <a:t>‹#›</a:t>
            </a:fld>
            <a:endParaRPr lang="en-BE" sz="950" u="none">
              <a:ln>
                <a:noFill/>
              </a:ln>
              <a:solidFill>
                <a:srgbClr val="2C3679"/>
              </a:solidFill>
              <a:latin typeface="Lato" panose="020F0502020204030203" pitchFamily="34" charset="77"/>
            </a:endParaRPr>
          </a:p>
        </p:txBody>
      </p:sp>
    </p:spTree>
    <p:extLst>
      <p:ext uri="{BB962C8B-B14F-4D97-AF65-F5344CB8AC3E}">
        <p14:creationId xmlns:p14="http://schemas.microsoft.com/office/powerpoint/2010/main" val="597983327"/>
      </p:ext>
    </p:extLst>
  </p:cSld>
  <p:clrMap bg1="lt1" tx1="dk1" bg2="lt2" tx2="dk2" accent1="accent1" accent2="accent2" accent3="accent3" accent4="accent4" accent5="accent5" accent6="accent6" hlink="hlink" folHlink="folHlink"/>
  <p:sldLayoutIdLst>
    <p:sldLayoutId id="2147483694" r:id="rId1"/>
    <p:sldLayoutId id="2147483695" r:id="rId2"/>
  </p:sldLayoutIdLst>
  <p:hf sldNum="0" hdr="0" ftr="0" dt="0"/>
  <p:txStyles>
    <p:titleStyle>
      <a:lvl1pPr algn="l" defTabSz="914169" rtl="0" eaLnBrk="1" latinLnBrk="0" hangingPunct="1">
        <a:lnSpc>
          <a:spcPct val="90000"/>
        </a:lnSpc>
        <a:spcBef>
          <a:spcPct val="0"/>
        </a:spcBef>
        <a:buNone/>
        <a:defRPr sz="4799" b="1" kern="1200">
          <a:solidFill>
            <a:schemeClr val="accent2"/>
          </a:solidFill>
          <a:latin typeface="+mj-lt"/>
          <a:ea typeface="+mj-ea"/>
          <a:cs typeface="+mj-cs"/>
        </a:defRPr>
      </a:lvl1pPr>
    </p:titleStyle>
    <p:bodyStyle>
      <a:lvl1pPr marL="0" indent="0" algn="l" defTabSz="914169" rtl="0" eaLnBrk="1" latinLnBrk="0" hangingPunct="1">
        <a:lnSpc>
          <a:spcPct val="90000"/>
        </a:lnSpc>
        <a:spcBef>
          <a:spcPts val="1000"/>
        </a:spcBef>
        <a:buFontTx/>
        <a:buNone/>
        <a:defRPr sz="1333" kern="1200">
          <a:solidFill>
            <a:schemeClr val="accent1"/>
          </a:solidFill>
          <a:latin typeface="+mn-lt"/>
          <a:ea typeface="+mn-ea"/>
          <a:cs typeface="+mn-cs"/>
        </a:defRPr>
      </a:lvl1pPr>
      <a:lvl2pPr marL="457084" indent="0" algn="l" defTabSz="914169" rtl="0" eaLnBrk="1" latinLnBrk="0" hangingPunct="1">
        <a:lnSpc>
          <a:spcPct val="90000"/>
        </a:lnSpc>
        <a:spcBef>
          <a:spcPts val="500"/>
        </a:spcBef>
        <a:buFontTx/>
        <a:buNone/>
        <a:defRPr sz="2400" kern="1200">
          <a:solidFill>
            <a:schemeClr val="tx1"/>
          </a:solidFill>
          <a:latin typeface="+mn-lt"/>
          <a:ea typeface="+mn-ea"/>
          <a:cs typeface="+mn-cs"/>
        </a:defRPr>
      </a:lvl2pPr>
      <a:lvl3pPr marL="914169" indent="0" algn="l" defTabSz="914169" rtl="0" eaLnBrk="1" latinLnBrk="0" hangingPunct="1">
        <a:lnSpc>
          <a:spcPct val="90000"/>
        </a:lnSpc>
        <a:spcBef>
          <a:spcPts val="500"/>
        </a:spcBef>
        <a:buFontTx/>
        <a:buNone/>
        <a:defRPr sz="2001" kern="1200">
          <a:solidFill>
            <a:schemeClr val="tx1"/>
          </a:solidFill>
          <a:latin typeface="+mn-lt"/>
          <a:ea typeface="+mn-ea"/>
          <a:cs typeface="+mn-cs"/>
        </a:defRPr>
      </a:lvl3pPr>
      <a:lvl4pPr marL="1371253"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4pPr>
      <a:lvl5pPr marL="1828336" indent="0" algn="l" defTabSz="914169" rtl="0" eaLnBrk="1" latinLnBrk="0" hangingPunct="1">
        <a:lnSpc>
          <a:spcPct val="90000"/>
        </a:lnSpc>
        <a:spcBef>
          <a:spcPts val="500"/>
        </a:spcBef>
        <a:buFontTx/>
        <a:buNone/>
        <a:defRPr sz="1800" kern="1200">
          <a:solidFill>
            <a:schemeClr val="tx1"/>
          </a:solidFill>
          <a:latin typeface="+mn-lt"/>
          <a:ea typeface="+mn-ea"/>
          <a:cs typeface="+mn-cs"/>
        </a:defRPr>
      </a:lvl5pPr>
      <a:lvl6pPr marL="2513963"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47"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31"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14" indent="-228542" algn="l" defTabSz="9141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6" algn="l" defTabSz="914169" rtl="0" eaLnBrk="1" latinLnBrk="0" hangingPunct="1">
        <a:defRPr sz="1800" kern="1200">
          <a:solidFill>
            <a:schemeClr val="tx1"/>
          </a:solidFill>
          <a:latin typeface="+mn-lt"/>
          <a:ea typeface="+mn-ea"/>
          <a:cs typeface="+mn-cs"/>
        </a:defRPr>
      </a:lvl5pPr>
      <a:lvl6pPr marL="2285420" algn="l" defTabSz="914169" rtl="0" eaLnBrk="1" latinLnBrk="0" hangingPunct="1">
        <a:defRPr sz="1800" kern="1200">
          <a:solidFill>
            <a:schemeClr val="tx1"/>
          </a:solidFill>
          <a:latin typeface="+mn-lt"/>
          <a:ea typeface="+mn-ea"/>
          <a:cs typeface="+mn-cs"/>
        </a:defRPr>
      </a:lvl6pPr>
      <a:lvl7pPr marL="2742506" algn="l" defTabSz="914169" rtl="0" eaLnBrk="1" latinLnBrk="0" hangingPunct="1">
        <a:defRPr sz="1800" kern="1200">
          <a:solidFill>
            <a:schemeClr val="tx1"/>
          </a:solidFill>
          <a:latin typeface="+mn-lt"/>
          <a:ea typeface="+mn-ea"/>
          <a:cs typeface="+mn-cs"/>
        </a:defRPr>
      </a:lvl7pPr>
      <a:lvl8pPr marL="3199589" algn="l" defTabSz="914169" rtl="0" eaLnBrk="1" latinLnBrk="0" hangingPunct="1">
        <a:defRPr sz="1800" kern="1200">
          <a:solidFill>
            <a:schemeClr val="tx1"/>
          </a:solidFill>
          <a:latin typeface="+mn-lt"/>
          <a:ea typeface="+mn-ea"/>
          <a:cs typeface="+mn-cs"/>
        </a:defRPr>
      </a:lvl8pPr>
      <a:lvl9pPr marL="3656674" algn="l" defTabSz="9141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C35EA4"/>
          </p15:clr>
        </p15:guide>
        <p15:guide id="2" pos="7140" userDrawn="1">
          <p15:clr>
            <a:srgbClr val="C35EA4"/>
          </p15:clr>
        </p15:guide>
        <p15:guide id="3" orient="horz" pos="1219" userDrawn="1">
          <p15:clr>
            <a:srgbClr val="5ACBF0"/>
          </p15:clr>
        </p15:guide>
        <p15:guide id="4" orient="horz" pos="357" userDrawn="1">
          <p15:clr>
            <a:srgbClr val="C35EA4"/>
          </p15:clr>
        </p15:guide>
        <p15:guide id="5" orient="horz" pos="3918" userDrawn="1">
          <p15:clr>
            <a:srgbClr val="C35EA4"/>
          </p15:clr>
        </p15:guide>
        <p15:guide id="6" orient="horz" pos="3476" userDrawn="1">
          <p15:clr>
            <a:srgbClr val="5ACBF0"/>
          </p15:clr>
        </p15:guide>
        <p15:guide id="7" pos="722"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hyperlink" Target="https://www.linkedin.com/company/current-europe/" TargetMode="External"/><Relationship Id="rId3" Type="http://schemas.openxmlformats.org/officeDocument/2006/relationships/image" Target="../media/image85.png"/><Relationship Id="rId7" Type="http://schemas.openxmlformats.org/officeDocument/2006/relationships/hyperlink" Target="https://twitter.com/CurrentEurope" TargetMode="External"/><Relationship Id="rId2" Type="http://schemas.openxmlformats.org/officeDocument/2006/relationships/image" Target="../media/image84.png"/><Relationship Id="rId1" Type="http://schemas.openxmlformats.org/officeDocument/2006/relationships/slideLayout" Target="../slideLayouts/slideLayout11.xml"/><Relationship Id="rId6" Type="http://schemas.openxmlformats.org/officeDocument/2006/relationships/hyperlink" Target="mailto:info@currenteurope.eu" TargetMode="External"/><Relationship Id="rId5" Type="http://schemas.openxmlformats.org/officeDocument/2006/relationships/hyperlink" Target="http://www.currenteurope.eu/" TargetMode="External"/><Relationship Id="rId4" Type="http://schemas.openxmlformats.org/officeDocument/2006/relationships/image" Target="../media/image86.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diagramLayout" Target="../diagrams/layout1.xml"/><Relationship Id="rId7" Type="http://schemas.openxmlformats.org/officeDocument/2006/relationships/image" Target="../media/image91.png"/><Relationship Id="rId2" Type="http://schemas.openxmlformats.org/officeDocument/2006/relationships/diagramData" Target="../diagrams/data1.xml"/><Relationship Id="rId1" Type="http://schemas.openxmlformats.org/officeDocument/2006/relationships/slideLayout" Target="../slideLayouts/slideLayout6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image" Target="../media/image93.jpeg"/><Relationship Id="rId7" Type="http://schemas.openxmlformats.org/officeDocument/2006/relationships/diagramLayout" Target="../diagrams/layout4.xml"/><Relationship Id="rId12" Type="http://schemas.openxmlformats.org/officeDocument/2006/relationships/diagramLayout" Target="../diagrams/layout5.xml"/><Relationship Id="rId17" Type="http://schemas.openxmlformats.org/officeDocument/2006/relationships/image" Target="../media/image96.svg"/><Relationship Id="rId2" Type="http://schemas.openxmlformats.org/officeDocument/2006/relationships/notesSlide" Target="../notesSlides/notesSlide5.xml"/><Relationship Id="rId16" Type="http://schemas.openxmlformats.org/officeDocument/2006/relationships/image" Target="../media/image95.png"/><Relationship Id="rId1" Type="http://schemas.openxmlformats.org/officeDocument/2006/relationships/slideLayout" Target="../slideLayouts/slideLayout64.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94.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hyperlink" Target="https://www.entsoe.eu/events/2019/03/20/smart-grid-world-of-innovations-dynamic-line-rating-webinar/" TargetMode="Externa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microsoft.com/office/2007/relationships/hdphoto" Target="../media/hdphoto2.wdp"/><Relationship Id="rId5" Type="http://schemas.openxmlformats.org/officeDocument/2006/relationships/image" Target="../media/image100.png"/><Relationship Id="rId10" Type="http://schemas.openxmlformats.org/officeDocument/2006/relationships/image" Target="../media/image103.png"/><Relationship Id="rId4" Type="http://schemas.microsoft.com/office/2007/relationships/hdphoto" Target="../media/hdphoto1.wdp"/><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75.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0.xml"/><Relationship Id="rId1" Type="http://schemas.openxmlformats.org/officeDocument/2006/relationships/slideLayout" Target="../slideLayouts/slideLayout75.xml"/><Relationship Id="rId4" Type="http://schemas.openxmlformats.org/officeDocument/2006/relationships/hyperlink" Target="https://www.tdworld.com/transmission-reliability/article/21247687/elia-tackles-grid-reliability-through-new-technolog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10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jpeg"/></Relationships>
</file>

<file path=ppt/slides/_rels/slide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png"/><Relationship Id="rId1" Type="http://schemas.openxmlformats.org/officeDocument/2006/relationships/slideLayout" Target="../slideLayouts/slideLayout42.xml"/><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1.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1.xml"/><Relationship Id="rId6" Type="http://schemas.openxmlformats.org/officeDocument/2006/relationships/image" Target="../media/image131.png"/><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2" Type="http://schemas.openxmlformats.org/officeDocument/2006/relationships/hyperlink" Target="mailto:Hedd.Roberts@smartwires.com" TargetMode="Externa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hyperlink" Target="https://www.smartwires.com/" TargetMode="External"/><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gif"/><Relationship Id="rId9" Type="http://schemas.openxmlformats.org/officeDocument/2006/relationships/image" Target="../media/image57.png"/><Relationship Id="rId14" Type="http://schemas.openxmlformats.org/officeDocument/2006/relationships/image" Target="../media/image62.png"/></Relationships>
</file>

<file path=ppt/slides/_rels/slide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134.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94.xml"/><Relationship Id="rId4" Type="http://schemas.openxmlformats.org/officeDocument/2006/relationships/image" Target="../media/image144.svg"/></Relationships>
</file>

<file path=ppt/slides/_rels/slide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90.xml"/><Relationship Id="rId4" Type="http://schemas.openxmlformats.org/officeDocument/2006/relationships/image" Target="../media/image146.png"/></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3" Type="http://schemas.openxmlformats.org/officeDocument/2006/relationships/image" Target="../media/image14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 Type="http://schemas.openxmlformats.org/officeDocument/2006/relationships/notesSlide" Target="../notesSlides/notesSlide22.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86.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5" Type="http://schemas.openxmlformats.org/officeDocument/2006/relationships/image" Target="../media/image161.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150.emf"/><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svg"/><Relationship Id="rId4" Type="http://schemas.openxmlformats.org/officeDocument/2006/relationships/image" Target="../media/image64.png"/></Relationships>
</file>

<file path=ppt/slides/_rels/slide5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2.xml"/><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hyperlink" Target="https://eepublicdownloads.entsoe.eu/clean-documents/sdc-documents/seasonal/WOR2022/Winter%20Outlook%202022-2023_Report.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ea.blob.core.windows.net/assets/96ce64c5-1061-4e0c-998d-fd679990653b/HowtoAvoidGasShortagesintheEuropeanUnionin2023.pdf"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ea.blob.core.windows.net/assets/96ce64c5-1061-4e0c-998d-fd679990653b/HowtoAvoidGasShortagesintheEuropeanUnionin2023.pdf"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2CCF717-64DC-D255-6362-362570B772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272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F2DD-EEF2-1CA6-DFAA-9448408B09AE}"/>
              </a:ext>
            </a:extLst>
          </p:cNvPr>
          <p:cNvSpPr>
            <a:spLocks noGrp="1"/>
          </p:cNvSpPr>
          <p:nvPr>
            <p:ph type="title"/>
          </p:nvPr>
        </p:nvSpPr>
        <p:spPr/>
        <p:txBody>
          <a:bodyPr>
            <a:normAutofit fontScale="90000"/>
          </a:bodyPr>
          <a:lstStyle/>
          <a:p>
            <a:r>
              <a:rPr lang="en-US"/>
              <a:t>How to get more electricity through the existing lines quickly?</a:t>
            </a:r>
          </a:p>
        </p:txBody>
      </p:sp>
      <p:pic>
        <p:nvPicPr>
          <p:cNvPr id="5" name="Content Placeholder 4">
            <a:extLst>
              <a:ext uri="{FF2B5EF4-FFF2-40B4-BE49-F238E27FC236}">
                <a16:creationId xmlns:a16="http://schemas.microsoft.com/office/drawing/2014/main" id="{620BCB81-2DD0-B5D9-4AE8-CBE004A556CF}"/>
              </a:ext>
            </a:extLst>
          </p:cNvPr>
          <p:cNvPicPr>
            <a:picLocks noGrp="1" noChangeAspect="1"/>
          </p:cNvPicPr>
          <p:nvPr>
            <p:ph idx="1"/>
          </p:nvPr>
        </p:nvPicPr>
        <p:blipFill>
          <a:blip r:embed="rId2"/>
          <a:stretch>
            <a:fillRect/>
          </a:stretch>
        </p:blipFill>
        <p:spPr>
          <a:xfrm>
            <a:off x="351692" y="1762091"/>
            <a:ext cx="8321791" cy="3552818"/>
          </a:xfrm>
        </p:spPr>
      </p:pic>
      <p:sp>
        <p:nvSpPr>
          <p:cNvPr id="6" name="Content Placeholder 2">
            <a:extLst>
              <a:ext uri="{FF2B5EF4-FFF2-40B4-BE49-F238E27FC236}">
                <a16:creationId xmlns:a16="http://schemas.microsoft.com/office/drawing/2014/main" id="{820B5B5C-181E-94C8-CE3D-F71F14FD1927}"/>
              </a:ext>
            </a:extLst>
          </p:cNvPr>
          <p:cNvSpPr txBox="1">
            <a:spLocks/>
          </p:cNvSpPr>
          <p:nvPr/>
        </p:nvSpPr>
        <p:spPr>
          <a:xfrm>
            <a:off x="488852" y="5436829"/>
            <a:ext cx="9447628" cy="878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Important: transparency in how decisions are made</a:t>
            </a:r>
          </a:p>
          <a:p>
            <a:endParaRPr lang="en-US"/>
          </a:p>
        </p:txBody>
      </p:sp>
    </p:spTree>
    <p:extLst>
      <p:ext uri="{BB962C8B-B14F-4D97-AF65-F5344CB8AC3E}">
        <p14:creationId xmlns:p14="http://schemas.microsoft.com/office/powerpoint/2010/main" val="3264681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10" y="-76200"/>
            <a:ext cx="12086090" cy="1478280"/>
          </a:xfrm>
          <a:solidFill>
            <a:schemeClr val="bg1"/>
          </a:solidFill>
        </p:spPr>
        <p:txBody>
          <a:bodyPr>
            <a:normAutofit/>
          </a:bodyPr>
          <a:lstStyle/>
          <a:p>
            <a:pPr algn="l"/>
            <a:r>
              <a:rPr lang="en-US">
                <a:solidFill>
                  <a:schemeClr val="tx2"/>
                </a:solidFill>
              </a:rPr>
              <a:t>Rapid deployment of new solutions 2022-24: everything  has been said</a:t>
            </a:r>
            <a:r>
              <a:rPr lang="en-US" sz="2400">
                <a:solidFill>
                  <a:schemeClr val="tx1"/>
                </a:solidFill>
              </a:rPr>
              <a:t>
</a:t>
            </a:r>
            <a:endParaRPr lang="en-IE" sz="2400">
              <a:solidFill>
                <a:schemeClr val="tx1"/>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b="1006"/>
          <a:stretch/>
        </p:blipFill>
        <p:spPr>
          <a:xfrm>
            <a:off x="105910" y="1062926"/>
            <a:ext cx="2486819" cy="3521302"/>
          </a:xfrm>
          <a:prstGeom prst="rect">
            <a:avLst/>
          </a:prstGeom>
        </p:spPr>
      </p:pic>
      <p:pic>
        <p:nvPicPr>
          <p:cNvPr id="5" name="Content Placeholder 3"/>
          <p:cNvPicPr>
            <a:picLocks noChangeAspect="1"/>
          </p:cNvPicPr>
          <p:nvPr/>
        </p:nvPicPr>
        <p:blipFill>
          <a:blip r:embed="rId3"/>
          <a:stretch>
            <a:fillRect/>
          </a:stretch>
        </p:blipFill>
        <p:spPr>
          <a:xfrm>
            <a:off x="7581418" y="3748996"/>
            <a:ext cx="4610582" cy="2483569"/>
          </a:xfrm>
          <a:prstGeom prst="rect">
            <a:avLst/>
          </a:prstGeom>
        </p:spPr>
      </p:pic>
      <p:pic>
        <p:nvPicPr>
          <p:cNvPr id="3" name="Picture 2"/>
          <p:cNvPicPr>
            <a:picLocks noChangeAspect="1"/>
          </p:cNvPicPr>
          <p:nvPr/>
        </p:nvPicPr>
        <p:blipFill>
          <a:blip r:embed="rId4"/>
          <a:stretch>
            <a:fillRect/>
          </a:stretch>
        </p:blipFill>
        <p:spPr>
          <a:xfrm>
            <a:off x="2742943" y="1109551"/>
            <a:ext cx="2402003" cy="3428051"/>
          </a:xfrm>
          <a:prstGeom prst="rect">
            <a:avLst/>
          </a:prstGeom>
        </p:spPr>
      </p:pic>
      <p:pic>
        <p:nvPicPr>
          <p:cNvPr id="7" name="Picture 6"/>
          <p:cNvPicPr>
            <a:picLocks noChangeAspect="1"/>
          </p:cNvPicPr>
          <p:nvPr/>
        </p:nvPicPr>
        <p:blipFill>
          <a:blip r:embed="rId5"/>
          <a:stretch>
            <a:fillRect/>
          </a:stretch>
        </p:blipFill>
        <p:spPr>
          <a:xfrm>
            <a:off x="7883617" y="1109550"/>
            <a:ext cx="4310088" cy="2506353"/>
          </a:xfrm>
          <a:prstGeom prst="rect">
            <a:avLst/>
          </a:prstGeom>
        </p:spPr>
      </p:pic>
      <p:pic>
        <p:nvPicPr>
          <p:cNvPr id="8" name="Picture 7"/>
          <p:cNvPicPr>
            <a:picLocks noChangeAspect="1"/>
          </p:cNvPicPr>
          <p:nvPr/>
        </p:nvPicPr>
        <p:blipFill>
          <a:blip r:embed="rId6"/>
          <a:stretch>
            <a:fillRect/>
          </a:stretch>
        </p:blipFill>
        <p:spPr>
          <a:xfrm>
            <a:off x="5295160" y="1109550"/>
            <a:ext cx="2494602" cy="3428051"/>
          </a:xfrm>
          <a:prstGeom prst="rect">
            <a:avLst/>
          </a:prstGeom>
        </p:spPr>
      </p:pic>
      <p:pic>
        <p:nvPicPr>
          <p:cNvPr id="9" name="Picture 8"/>
          <p:cNvPicPr>
            <a:picLocks noChangeAspect="1"/>
          </p:cNvPicPr>
          <p:nvPr/>
        </p:nvPicPr>
        <p:blipFill>
          <a:blip r:embed="rId7"/>
          <a:stretch>
            <a:fillRect/>
          </a:stretch>
        </p:blipFill>
        <p:spPr>
          <a:xfrm>
            <a:off x="0" y="4652074"/>
            <a:ext cx="4688004" cy="2192749"/>
          </a:xfrm>
          <a:prstGeom prst="rect">
            <a:avLst/>
          </a:prstGeom>
        </p:spPr>
      </p:pic>
      <p:pic>
        <p:nvPicPr>
          <p:cNvPr id="10" name="Picture 9">
            <a:extLst>
              <a:ext uri="{FF2B5EF4-FFF2-40B4-BE49-F238E27FC236}">
                <a16:creationId xmlns:a16="http://schemas.microsoft.com/office/drawing/2014/main" id="{34985837-C080-C3A9-97F5-F30D88C392DC}"/>
              </a:ext>
            </a:extLst>
          </p:cNvPr>
          <p:cNvPicPr>
            <a:picLocks noChangeAspect="1"/>
          </p:cNvPicPr>
          <p:nvPr/>
        </p:nvPicPr>
        <p:blipFill>
          <a:blip r:embed="rId8"/>
          <a:stretch>
            <a:fillRect/>
          </a:stretch>
        </p:blipFill>
        <p:spPr>
          <a:xfrm>
            <a:off x="7729536" y="5141588"/>
            <a:ext cx="4462464" cy="1716412"/>
          </a:xfrm>
          <a:prstGeom prst="rect">
            <a:avLst/>
          </a:prstGeom>
        </p:spPr>
      </p:pic>
      <p:pic>
        <p:nvPicPr>
          <p:cNvPr id="4" name="Picture 3">
            <a:extLst>
              <a:ext uri="{FF2B5EF4-FFF2-40B4-BE49-F238E27FC236}">
                <a16:creationId xmlns:a16="http://schemas.microsoft.com/office/drawing/2014/main" id="{95D3899D-56CC-817E-6997-AC3F663EBE93}"/>
              </a:ext>
            </a:extLst>
          </p:cNvPr>
          <p:cNvPicPr>
            <a:picLocks noChangeAspect="1"/>
          </p:cNvPicPr>
          <p:nvPr/>
        </p:nvPicPr>
        <p:blipFill>
          <a:blip r:embed="rId9"/>
          <a:stretch>
            <a:fillRect/>
          </a:stretch>
        </p:blipFill>
        <p:spPr>
          <a:xfrm>
            <a:off x="4937742" y="4652074"/>
            <a:ext cx="2566256" cy="2205926"/>
          </a:xfrm>
          <a:prstGeom prst="rect">
            <a:avLst/>
          </a:prstGeom>
        </p:spPr>
      </p:pic>
    </p:spTree>
    <p:extLst>
      <p:ext uri="{BB962C8B-B14F-4D97-AF65-F5344CB8AC3E}">
        <p14:creationId xmlns:p14="http://schemas.microsoft.com/office/powerpoint/2010/main" val="164309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79741" y="1137343"/>
            <a:ext cx="10266965" cy="9360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Follow our work:</a:t>
            </a:r>
            <a:endParaRPr lang="en-IE">
              <a:solidFill>
                <a:schemeClr val="bg1"/>
              </a:solidFill>
            </a:endParaRPr>
          </a:p>
        </p:txBody>
      </p:sp>
      <p:pic>
        <p:nvPicPr>
          <p:cNvPr id="19" name="Picture 18" descr="File:Linkedin Shiny Icon.svg - Wikimedia Common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5748" y="4043775"/>
            <a:ext cx="504020" cy="504020"/>
          </a:xfrm>
          <a:prstGeom prst="rect">
            <a:avLst/>
          </a:prstGeom>
        </p:spPr>
      </p:pic>
      <p:pic>
        <p:nvPicPr>
          <p:cNvPr id="20" name="Picture 19" descr="Twitter - Rotten Websites Wiki"/>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2472" y="4818605"/>
            <a:ext cx="504020" cy="504020"/>
          </a:xfrm>
          <a:prstGeom prst="rect">
            <a:avLst/>
          </a:prstGeom>
        </p:spPr>
      </p:pic>
      <p:pic>
        <p:nvPicPr>
          <p:cNvPr id="21" name="Picture 20" descr="Www Icon Website · Free image on Pixabay"/>
          <p:cNvPicPr>
            <a:picLocks noChangeAspect="1"/>
          </p:cNvPicPr>
          <p:nvPr/>
        </p:nvPicPr>
        <p:blipFill>
          <a:blip r:embed="rId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781304" y="5599042"/>
            <a:ext cx="484482" cy="471387"/>
          </a:xfrm>
          <a:prstGeom prst="rect">
            <a:avLst/>
          </a:prstGeom>
        </p:spPr>
      </p:pic>
      <p:sp>
        <p:nvSpPr>
          <p:cNvPr id="24" name="Rectangle 23"/>
          <p:cNvSpPr/>
          <p:nvPr/>
        </p:nvSpPr>
        <p:spPr>
          <a:xfrm>
            <a:off x="4445693" y="5532041"/>
            <a:ext cx="3754554" cy="461665"/>
          </a:xfrm>
          <a:prstGeom prst="rect">
            <a:avLst/>
          </a:prstGeom>
        </p:spPr>
        <p:txBody>
          <a:bodyPr wrap="none">
            <a:spAutoFit/>
          </a:bodyPr>
          <a:lstStyle/>
          <a:p>
            <a:pPr lvl="0"/>
            <a:r>
              <a:rPr lang="en-US" sz="2400">
                <a:solidFill>
                  <a:srgbClr val="FFFFFF"/>
                </a:solidFill>
                <a:hlinkClick r:id="rId5"/>
              </a:rPr>
              <a:t>www.currenteurope.eu</a:t>
            </a:r>
            <a:r>
              <a:rPr lang="en-US" sz="2400">
                <a:solidFill>
                  <a:srgbClr val="FFFFFF"/>
                </a:solidFill>
              </a:rPr>
              <a:t> </a:t>
            </a:r>
          </a:p>
        </p:txBody>
      </p:sp>
      <p:sp>
        <p:nvSpPr>
          <p:cNvPr id="25" name="Rectangle 24"/>
          <p:cNvSpPr/>
          <p:nvPr/>
        </p:nvSpPr>
        <p:spPr>
          <a:xfrm>
            <a:off x="4445693" y="3235759"/>
            <a:ext cx="3714478" cy="461665"/>
          </a:xfrm>
          <a:prstGeom prst="rect">
            <a:avLst/>
          </a:prstGeom>
        </p:spPr>
        <p:txBody>
          <a:bodyPr wrap="none">
            <a:spAutoFit/>
          </a:bodyPr>
          <a:lstStyle/>
          <a:p>
            <a:pPr lvl="0"/>
            <a:r>
              <a:rPr lang="en-US" sz="2400">
                <a:solidFill>
                  <a:srgbClr val="FFFFFF"/>
                </a:solidFill>
                <a:hlinkClick r:id="rId6"/>
              </a:rPr>
              <a:t>info@currenteurope.eu</a:t>
            </a:r>
            <a:r>
              <a:rPr lang="en-US" sz="2400">
                <a:solidFill>
                  <a:srgbClr val="FFFFFF"/>
                </a:solidFill>
              </a:rPr>
              <a:t> </a:t>
            </a:r>
            <a:endParaRPr lang="en-IE" sz="2400">
              <a:solidFill>
                <a:srgbClr val="FFFFFF"/>
              </a:solidFill>
            </a:endParaRPr>
          </a:p>
        </p:txBody>
      </p:sp>
      <p:sp>
        <p:nvSpPr>
          <p:cNvPr id="26" name="Rectangle 25"/>
          <p:cNvSpPr/>
          <p:nvPr/>
        </p:nvSpPr>
        <p:spPr>
          <a:xfrm>
            <a:off x="4445693" y="4794654"/>
            <a:ext cx="2710999" cy="461665"/>
          </a:xfrm>
          <a:prstGeom prst="rect">
            <a:avLst/>
          </a:prstGeom>
        </p:spPr>
        <p:txBody>
          <a:bodyPr wrap="none">
            <a:spAutoFit/>
          </a:bodyPr>
          <a:lstStyle/>
          <a:p>
            <a:r>
              <a:rPr lang="en-IE" sz="2400">
                <a:solidFill>
                  <a:schemeClr val="accent6"/>
                </a:solidFill>
                <a:hlinkClick r:id="rId7"/>
              </a:rPr>
              <a:t>@</a:t>
            </a:r>
            <a:r>
              <a:rPr lang="en-IE" sz="2400" err="1">
                <a:solidFill>
                  <a:schemeClr val="accent6"/>
                </a:solidFill>
                <a:hlinkClick r:id="rId7"/>
              </a:rPr>
              <a:t>CurrentEurope</a:t>
            </a:r>
            <a:r>
              <a:rPr lang="en-IE" sz="2400">
                <a:solidFill>
                  <a:schemeClr val="accent6"/>
                </a:solidFill>
                <a:hlinkClick r:id="rId7"/>
              </a:rPr>
              <a:t> </a:t>
            </a:r>
            <a:endParaRPr lang="en-IE" sz="2400">
              <a:solidFill>
                <a:schemeClr val="accent6"/>
              </a:solidFill>
            </a:endParaRPr>
          </a:p>
        </p:txBody>
      </p:sp>
      <p:sp>
        <p:nvSpPr>
          <p:cNvPr id="27" name="Rectangle 26"/>
          <p:cNvSpPr/>
          <p:nvPr/>
        </p:nvSpPr>
        <p:spPr>
          <a:xfrm>
            <a:off x="4445693" y="4014567"/>
            <a:ext cx="4626870" cy="461665"/>
          </a:xfrm>
          <a:prstGeom prst="rect">
            <a:avLst/>
          </a:prstGeom>
        </p:spPr>
        <p:txBody>
          <a:bodyPr wrap="square">
            <a:spAutoFit/>
          </a:bodyPr>
          <a:lstStyle/>
          <a:p>
            <a:r>
              <a:rPr lang="en-IE" sz="2400">
                <a:solidFill>
                  <a:schemeClr val="bg1"/>
                </a:solidFill>
                <a:hlinkClick r:id="rId8"/>
              </a:rPr>
              <a:t>linkedin.com/current-europe/</a:t>
            </a:r>
            <a:r>
              <a:rPr lang="en-IE" sz="2400">
                <a:solidFill>
                  <a:schemeClr val="bg1"/>
                </a:solidFill>
              </a:rPr>
              <a:t> </a:t>
            </a:r>
          </a:p>
        </p:txBody>
      </p:sp>
      <p:pic>
        <p:nvPicPr>
          <p:cNvPr id="28" name="Picture 27" descr="Clipart - Mail Icon - White on Black"/>
          <p:cNvPicPr>
            <a:picLocks noChangeAspect="1"/>
          </p:cNvPicPr>
          <p:nvPr/>
        </p:nvPicPr>
        <p:blipFill>
          <a:blip r:embed="rId9"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717160" y="3218321"/>
            <a:ext cx="554644" cy="554644"/>
          </a:xfrm>
          <a:prstGeom prst="rect">
            <a:avLst/>
          </a:prstGeom>
        </p:spPr>
      </p:pic>
    </p:spTree>
    <p:extLst>
      <p:ext uri="{BB962C8B-B14F-4D97-AF65-F5344CB8AC3E}">
        <p14:creationId xmlns:p14="http://schemas.microsoft.com/office/powerpoint/2010/main" val="1129770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agram&#10;&#10;Description automatically generated">
            <a:extLst>
              <a:ext uri="{FF2B5EF4-FFF2-40B4-BE49-F238E27FC236}">
                <a16:creationId xmlns:a16="http://schemas.microsoft.com/office/drawing/2014/main" id="{0448E156-10BD-B19B-BFCC-305BDB9A75D2}"/>
              </a:ext>
            </a:extLst>
          </p:cNvPr>
          <p:cNvPicPr>
            <a:picLocks noChangeAspect="1"/>
          </p:cNvPicPr>
          <p:nvPr/>
        </p:nvPicPr>
        <p:blipFill>
          <a:blip r:embed="rId2"/>
          <a:stretch>
            <a:fillRect/>
          </a:stretch>
        </p:blipFill>
        <p:spPr>
          <a:xfrm>
            <a:off x="-233679" y="-96858"/>
            <a:ext cx="12488866" cy="7095088"/>
          </a:xfrm>
          <a:prstGeom prst="rect">
            <a:avLst/>
          </a:prstGeom>
        </p:spPr>
      </p:pic>
    </p:spTree>
    <p:extLst>
      <p:ext uri="{BB962C8B-B14F-4D97-AF65-F5344CB8AC3E}">
        <p14:creationId xmlns:p14="http://schemas.microsoft.com/office/powerpoint/2010/main" val="84509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953F6A-2BF0-42EC-835D-39138124C9B9}"/>
              </a:ext>
            </a:extLst>
          </p:cNvPr>
          <p:cNvSpPr>
            <a:spLocks noGrp="1"/>
          </p:cNvSpPr>
          <p:nvPr>
            <p:ph type="ctrTitle"/>
          </p:nvPr>
        </p:nvSpPr>
        <p:spPr/>
        <p:txBody>
          <a:bodyPr/>
          <a:lstStyle/>
          <a:p>
            <a:r>
              <a:rPr lang="en-US" dirty="0"/>
              <a:t>Dynamic Line Rating Use Cases</a:t>
            </a:r>
          </a:p>
        </p:txBody>
      </p:sp>
      <p:sp>
        <p:nvSpPr>
          <p:cNvPr id="3" name="Sous-titre 2">
            <a:extLst>
              <a:ext uri="{FF2B5EF4-FFF2-40B4-BE49-F238E27FC236}">
                <a16:creationId xmlns:a16="http://schemas.microsoft.com/office/drawing/2014/main" id="{2965639D-18F0-4CB5-8DA9-4085B90DF156}"/>
              </a:ext>
            </a:extLst>
          </p:cNvPr>
          <p:cNvSpPr>
            <a:spLocks noGrp="1"/>
          </p:cNvSpPr>
          <p:nvPr>
            <p:ph type="subTitle" idx="1"/>
          </p:nvPr>
        </p:nvSpPr>
        <p:spPr/>
        <p:txBody>
          <a:bodyPr/>
          <a:lstStyle/>
          <a:p>
            <a:endParaRPr lang="en-US" dirty="0"/>
          </a:p>
        </p:txBody>
      </p:sp>
      <p:sp>
        <p:nvSpPr>
          <p:cNvPr id="4" name="Date Placeholder 5">
            <a:extLst>
              <a:ext uri="{FF2B5EF4-FFF2-40B4-BE49-F238E27FC236}">
                <a16:creationId xmlns:a16="http://schemas.microsoft.com/office/drawing/2014/main" id="{1C2F906B-DD68-4DF7-BAE1-4B71585B7FCD}"/>
              </a:ext>
            </a:extLst>
          </p:cNvPr>
          <p:cNvSpPr txBox="1">
            <a:spLocks/>
          </p:cNvSpPr>
          <p:nvPr/>
        </p:nvSpPr>
        <p:spPr>
          <a:xfrm>
            <a:off x="2443730" y="146256"/>
            <a:ext cx="1448908"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766"/>
            <a:r>
              <a:rPr lang="en-US">
                <a:solidFill>
                  <a:srgbClr val="005491"/>
                </a:solidFill>
                <a:latin typeface="Calibri" panose="020F0502020204030204"/>
              </a:rPr>
              <a:t>Nov </a:t>
            </a:r>
            <a:r>
              <a:rPr lang="en-US" dirty="0">
                <a:solidFill>
                  <a:srgbClr val="005491"/>
                </a:solidFill>
                <a:latin typeface="Calibri" panose="020F0502020204030204"/>
              </a:rPr>
              <a:t>2019</a:t>
            </a:r>
          </a:p>
        </p:txBody>
      </p:sp>
    </p:spTree>
    <p:extLst>
      <p:ext uri="{BB962C8B-B14F-4D97-AF65-F5344CB8AC3E}">
        <p14:creationId xmlns:p14="http://schemas.microsoft.com/office/powerpoint/2010/main" val="325556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65FB-7935-4DE7-AADD-91D6749C7B8A}"/>
              </a:ext>
            </a:extLst>
          </p:cNvPr>
          <p:cNvSpPr>
            <a:spLocks noGrp="1"/>
          </p:cNvSpPr>
          <p:nvPr>
            <p:ph type="ctrTitle"/>
          </p:nvPr>
        </p:nvSpPr>
        <p:spPr/>
        <p:txBody>
          <a:bodyPr/>
          <a:lstStyle/>
          <a:p>
            <a:r>
              <a:rPr lang="en-US" dirty="0"/>
              <a:t>Why does grid operator use DLR?</a:t>
            </a:r>
          </a:p>
        </p:txBody>
      </p:sp>
      <p:graphicFrame>
        <p:nvGraphicFramePr>
          <p:cNvPr id="4" name="Content Placeholder 3">
            <a:extLst>
              <a:ext uri="{FF2B5EF4-FFF2-40B4-BE49-F238E27FC236}">
                <a16:creationId xmlns:a16="http://schemas.microsoft.com/office/drawing/2014/main" id="{135D7562-0016-420C-B1A8-423CFFAA6550}"/>
              </a:ext>
            </a:extLst>
          </p:cNvPr>
          <p:cNvGraphicFramePr>
            <a:graphicFrameLocks noGrp="1"/>
          </p:cNvGraphicFramePr>
          <p:nvPr>
            <p:ph idx="13"/>
            <p:extLst>
              <p:ext uri="{D42A27DB-BD31-4B8C-83A1-F6EECF244321}">
                <p14:modId xmlns:p14="http://schemas.microsoft.com/office/powerpoint/2010/main" val="4202420650"/>
              </p:ext>
            </p:extLst>
          </p:nvPr>
        </p:nvGraphicFramePr>
        <p:xfrm>
          <a:off x="1976438" y="1446213"/>
          <a:ext cx="7886700" cy="448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Oval 19">
            <a:extLst>
              <a:ext uri="{FF2B5EF4-FFF2-40B4-BE49-F238E27FC236}">
                <a16:creationId xmlns:a16="http://schemas.microsoft.com/office/drawing/2014/main" id="{CC391901-6EFD-4600-A1E7-3A3BD335F688}"/>
              </a:ext>
            </a:extLst>
          </p:cNvPr>
          <p:cNvSpPr/>
          <p:nvPr/>
        </p:nvSpPr>
        <p:spPr>
          <a:xfrm>
            <a:off x="3119438" y="2677130"/>
            <a:ext cx="822960" cy="822960"/>
          </a:xfrm>
          <a:prstGeom prst="ellipse">
            <a:avLst/>
          </a:prstGeom>
          <a:solidFill>
            <a:srgbClr val="FFFFFF"/>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rPr>
              <a:t>2×</a:t>
            </a:r>
          </a:p>
        </p:txBody>
      </p:sp>
      <p:pic>
        <p:nvPicPr>
          <p:cNvPr id="31" name="Graphic 30" descr="Construction worker">
            <a:extLst>
              <a:ext uri="{FF2B5EF4-FFF2-40B4-BE49-F238E27FC236}">
                <a16:creationId xmlns:a16="http://schemas.microsoft.com/office/drawing/2014/main" id="{A347A84C-E7D1-488D-B384-CF4C0BA7498F}"/>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57678" y="5122506"/>
            <a:ext cx="746481" cy="746481"/>
          </a:xfrm>
          <a:prstGeom prst="rect">
            <a:avLst/>
          </a:prstGeom>
        </p:spPr>
      </p:pic>
    </p:spTree>
    <p:extLst>
      <p:ext uri="{BB962C8B-B14F-4D97-AF65-F5344CB8AC3E}">
        <p14:creationId xmlns:p14="http://schemas.microsoft.com/office/powerpoint/2010/main" val="423414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0">
            <a:extLst>
              <a:ext uri="{FF2B5EF4-FFF2-40B4-BE49-F238E27FC236}">
                <a16:creationId xmlns:a16="http://schemas.microsoft.com/office/drawing/2014/main" id="{E6EE4809-B9BE-4F95-8ED7-6E73B0085577}"/>
              </a:ext>
            </a:extLst>
          </p:cNvPr>
          <p:cNvGraphicFramePr>
            <a:graphicFrameLocks noGrp="1"/>
          </p:cNvGraphicFramePr>
          <p:nvPr>
            <p:ph idx="14"/>
            <p:extLst>
              <p:ext uri="{D42A27DB-BD31-4B8C-83A1-F6EECF244321}">
                <p14:modId xmlns:p14="http://schemas.microsoft.com/office/powerpoint/2010/main" val="3915619201"/>
              </p:ext>
            </p:extLst>
          </p:nvPr>
        </p:nvGraphicFramePr>
        <p:xfrm>
          <a:off x="6202364" y="1446213"/>
          <a:ext cx="3927475" cy="448945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DC0771E-E0FC-4AE5-8DE0-9B71080B93E8}"/>
              </a:ext>
            </a:extLst>
          </p:cNvPr>
          <p:cNvSpPr>
            <a:spLocks noGrp="1"/>
          </p:cNvSpPr>
          <p:nvPr>
            <p:ph type="ctrTitle"/>
          </p:nvPr>
        </p:nvSpPr>
        <p:spPr/>
        <p:txBody>
          <a:bodyPr/>
          <a:lstStyle/>
          <a:p>
            <a:r>
              <a:rPr lang="en-US" dirty="0"/>
              <a:t>What can you expect?</a:t>
            </a:r>
          </a:p>
        </p:txBody>
      </p:sp>
      <p:graphicFrame>
        <p:nvGraphicFramePr>
          <p:cNvPr id="8" name="Content Placeholder 7">
            <a:extLst>
              <a:ext uri="{FF2B5EF4-FFF2-40B4-BE49-F238E27FC236}">
                <a16:creationId xmlns:a16="http://schemas.microsoft.com/office/drawing/2014/main" id="{E041AA13-E614-4A14-B056-0F01C08A924C}"/>
              </a:ext>
            </a:extLst>
          </p:cNvPr>
          <p:cNvGraphicFramePr>
            <a:graphicFrameLocks noGrp="1"/>
          </p:cNvGraphicFramePr>
          <p:nvPr>
            <p:ph idx="13"/>
            <p:extLst>
              <p:ext uri="{D42A27DB-BD31-4B8C-83A1-F6EECF244321}">
                <p14:modId xmlns:p14="http://schemas.microsoft.com/office/powerpoint/2010/main" val="3418991445"/>
              </p:ext>
            </p:extLst>
          </p:nvPr>
        </p:nvGraphicFramePr>
        <p:xfrm>
          <a:off x="1976438" y="1446213"/>
          <a:ext cx="3929062" cy="448945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A9B7D2E3-E9A1-454C-8AC3-21635413B73C}"/>
              </a:ext>
            </a:extLst>
          </p:cNvPr>
          <p:cNvSpPr/>
          <p:nvPr/>
        </p:nvSpPr>
        <p:spPr>
          <a:xfrm>
            <a:off x="1976438" y="1055066"/>
            <a:ext cx="5453096" cy="400110"/>
          </a:xfrm>
          <a:prstGeom prst="rect">
            <a:avLst/>
          </a:prstGeom>
        </p:spPr>
        <p:txBody>
          <a:bodyPr wrap="none">
            <a:spAutoFit/>
          </a:bodyPr>
          <a:lstStyle/>
          <a:p>
            <a:pPr algn="ctr">
              <a:defRPr sz="1440" b="0" i="0" u="none" strike="noStrike" kern="1200" spc="0" baseline="0">
                <a:solidFill>
                  <a:prstClr val="black">
                    <a:lumMod val="65000"/>
                    <a:lumOff val="35000"/>
                  </a:prstClr>
                </a:solidFill>
                <a:latin typeface="+mn-lt"/>
                <a:ea typeface="+mn-ea"/>
                <a:cs typeface="+mn-cs"/>
              </a:defRPr>
            </a:pPr>
            <a:r>
              <a:rPr lang="en-US" sz="2000" b="1" dirty="0">
                <a:solidFill>
                  <a:schemeClr val="accent2"/>
                </a:solidFill>
              </a:rPr>
              <a:t>Example from 380kV Cross-border line in Belgium</a:t>
            </a:r>
          </a:p>
        </p:txBody>
      </p:sp>
      <p:sp>
        <p:nvSpPr>
          <p:cNvPr id="13" name="Rectangle: Rounded Corners 12">
            <a:extLst>
              <a:ext uri="{FF2B5EF4-FFF2-40B4-BE49-F238E27FC236}">
                <a16:creationId xmlns:a16="http://schemas.microsoft.com/office/drawing/2014/main" id="{C2C598C6-BCDA-4595-B5B8-5286CDFD4F85}"/>
              </a:ext>
            </a:extLst>
          </p:cNvPr>
          <p:cNvSpPr/>
          <p:nvPr/>
        </p:nvSpPr>
        <p:spPr>
          <a:xfrm>
            <a:off x="7153273" y="4001378"/>
            <a:ext cx="2560320" cy="761123"/>
          </a:xfrm>
          <a:prstGeom prst="roundRect">
            <a:avLst/>
          </a:prstGeom>
          <a:solidFill>
            <a:schemeClr val="bg1"/>
          </a:solidFill>
          <a:ln>
            <a:solidFill>
              <a:schemeClr val="accent3"/>
            </a:solidFill>
          </a:ln>
        </p:spPr>
        <p:txBody>
          <a:bodyPr wrap="square" anchor="ctr">
            <a:noAutofit/>
          </a:bodyPr>
          <a:lstStyle/>
          <a:p>
            <a:pPr lvl="0" algn="ctr">
              <a:lnSpc>
                <a:spcPct val="150000"/>
              </a:lnSpc>
            </a:pPr>
            <a:r>
              <a:rPr lang="en-US" sz="1400" b="1" dirty="0">
                <a:solidFill>
                  <a:srgbClr val="C00000"/>
                </a:solidFill>
              </a:rPr>
              <a:t>Median value: 130-140%</a:t>
            </a:r>
          </a:p>
          <a:p>
            <a:pPr lvl="0" algn="ctr">
              <a:lnSpc>
                <a:spcPct val="150000"/>
              </a:lnSpc>
            </a:pPr>
            <a:r>
              <a:rPr lang="en-US" sz="1400" b="1" dirty="0">
                <a:solidFill>
                  <a:srgbClr val="C00000"/>
                </a:solidFill>
              </a:rPr>
              <a:t>90% of time 15-20% extra</a:t>
            </a:r>
          </a:p>
        </p:txBody>
      </p:sp>
      <p:sp>
        <p:nvSpPr>
          <p:cNvPr id="17" name="Rectangle: Rounded Corners 16">
            <a:extLst>
              <a:ext uri="{FF2B5EF4-FFF2-40B4-BE49-F238E27FC236}">
                <a16:creationId xmlns:a16="http://schemas.microsoft.com/office/drawing/2014/main" id="{97039344-6A34-4E12-8D7D-F813B27FC9B7}"/>
              </a:ext>
            </a:extLst>
          </p:cNvPr>
          <p:cNvSpPr/>
          <p:nvPr/>
        </p:nvSpPr>
        <p:spPr>
          <a:xfrm>
            <a:off x="1976439" y="5577315"/>
            <a:ext cx="5858735" cy="761123"/>
          </a:xfrm>
          <a:prstGeom prst="roundRect">
            <a:avLst/>
          </a:prstGeom>
          <a:ln>
            <a:solidFill>
              <a:schemeClr val="accent3"/>
            </a:solidFill>
          </a:ln>
        </p:spPr>
        <p:txBody>
          <a:bodyPr wrap="square">
            <a:noAutofit/>
          </a:bodyPr>
          <a:lstStyle/>
          <a:p>
            <a:r>
              <a:rPr lang="en-US" b="1" dirty="0">
                <a:solidFill>
                  <a:srgbClr val="1F3864"/>
                </a:solidFill>
              </a:rPr>
              <a:t>KEY ASPECT FOR HIGH GAIN AND LOW RISK </a:t>
            </a:r>
          </a:p>
          <a:p>
            <a:pPr marL="285750" indent="-285750">
              <a:buFont typeface="Arial" panose="020B0604020202020204" pitchFamily="34" charset="0"/>
              <a:buChar char="•"/>
            </a:pPr>
            <a:r>
              <a:rPr lang="en-US" b="1" dirty="0">
                <a:solidFill>
                  <a:srgbClr val="1F3864"/>
                </a:solidFill>
              </a:rPr>
              <a:t>Accurate LOW WIND SPEED measurement and forecast</a:t>
            </a:r>
          </a:p>
        </p:txBody>
      </p:sp>
    </p:spTree>
    <p:extLst>
      <p:ext uri="{BB962C8B-B14F-4D97-AF65-F5344CB8AC3E}">
        <p14:creationId xmlns:p14="http://schemas.microsoft.com/office/powerpoint/2010/main" val="3113478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2D03-BEE0-45C4-B3D1-17EC71BD11EF}"/>
              </a:ext>
            </a:extLst>
          </p:cNvPr>
          <p:cNvSpPr>
            <a:spLocks noGrp="1"/>
          </p:cNvSpPr>
          <p:nvPr>
            <p:ph type="ctrTitle"/>
          </p:nvPr>
        </p:nvSpPr>
        <p:spPr/>
        <p:txBody>
          <a:bodyPr anchor="t"/>
          <a:lstStyle/>
          <a:p>
            <a:r>
              <a:rPr lang="en-US" dirty="0"/>
              <a:t>Benefits of use cases</a:t>
            </a:r>
          </a:p>
        </p:txBody>
      </p:sp>
      <p:graphicFrame>
        <p:nvGraphicFramePr>
          <p:cNvPr id="3" name="Diagram 2">
            <a:extLst>
              <a:ext uri="{FF2B5EF4-FFF2-40B4-BE49-F238E27FC236}">
                <a16:creationId xmlns:a16="http://schemas.microsoft.com/office/drawing/2014/main" id="{6FB3C48C-D30D-40D4-9BFA-89D4C66573FB}"/>
              </a:ext>
            </a:extLst>
          </p:cNvPr>
          <p:cNvGraphicFramePr/>
          <p:nvPr>
            <p:extLst>
              <p:ext uri="{D42A27DB-BD31-4B8C-83A1-F6EECF244321}">
                <p14:modId xmlns:p14="http://schemas.microsoft.com/office/powerpoint/2010/main" val="2870595635"/>
              </p:ext>
            </p:extLst>
          </p:nvPr>
        </p:nvGraphicFramePr>
        <p:xfrm>
          <a:off x="2147799" y="917567"/>
          <a:ext cx="5823654" cy="521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EB606CE1-9628-4DCD-9B54-361DBFA9042F}"/>
              </a:ext>
            </a:extLst>
          </p:cNvPr>
          <p:cNvGrpSpPr/>
          <p:nvPr/>
        </p:nvGrpSpPr>
        <p:grpSpPr>
          <a:xfrm>
            <a:off x="7947687" y="922657"/>
            <a:ext cx="2096515" cy="1679632"/>
            <a:chOff x="0" y="2544"/>
            <a:chExt cx="2096515" cy="1679632"/>
          </a:xfrm>
        </p:grpSpPr>
        <p:sp>
          <p:nvSpPr>
            <p:cNvPr id="11" name="Rectangle: Rounded Corners 10">
              <a:extLst>
                <a:ext uri="{FF2B5EF4-FFF2-40B4-BE49-F238E27FC236}">
                  <a16:creationId xmlns:a16="http://schemas.microsoft.com/office/drawing/2014/main" id="{E0931CC0-228D-49DC-BBF2-F83FA61477CB}"/>
                </a:ext>
              </a:extLst>
            </p:cNvPr>
            <p:cNvSpPr/>
            <p:nvPr/>
          </p:nvSpPr>
          <p:spPr>
            <a:xfrm>
              <a:off x="0" y="2544"/>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12" name="Rectangle: Rounded Corners 4">
              <a:extLst>
                <a:ext uri="{FF2B5EF4-FFF2-40B4-BE49-F238E27FC236}">
                  <a16:creationId xmlns:a16="http://schemas.microsoft.com/office/drawing/2014/main" id="{03506ED5-1696-40AD-ABA4-1D4B87F58CB6}"/>
                </a:ext>
              </a:extLst>
            </p:cNvPr>
            <p:cNvSpPr txBox="1"/>
            <p:nvPr/>
          </p:nvSpPr>
          <p:spPr>
            <a:xfrm>
              <a:off x="81993" y="84537"/>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Saved 500 </a:t>
              </a:r>
              <a:r>
                <a:rPr lang="en-US" sz="2000" dirty="0" err="1"/>
                <a:t>kEUR</a:t>
              </a:r>
              <a:r>
                <a:rPr lang="en-US" sz="2000" dirty="0"/>
                <a:t> in a day</a:t>
              </a:r>
            </a:p>
          </p:txBody>
        </p:sp>
      </p:grpSp>
      <p:grpSp>
        <p:nvGrpSpPr>
          <p:cNvPr id="5" name="Group 4">
            <a:extLst>
              <a:ext uri="{FF2B5EF4-FFF2-40B4-BE49-F238E27FC236}">
                <a16:creationId xmlns:a16="http://schemas.microsoft.com/office/drawing/2014/main" id="{A410D7D6-05F1-4464-A649-0A61AD1E2A1B}"/>
              </a:ext>
            </a:extLst>
          </p:cNvPr>
          <p:cNvGrpSpPr/>
          <p:nvPr/>
        </p:nvGrpSpPr>
        <p:grpSpPr>
          <a:xfrm>
            <a:off x="7947687" y="2686271"/>
            <a:ext cx="2096515" cy="1679632"/>
            <a:chOff x="0" y="1766158"/>
            <a:chExt cx="2096515" cy="1679632"/>
          </a:xfrm>
        </p:grpSpPr>
        <p:sp>
          <p:nvSpPr>
            <p:cNvPr id="9" name="Rectangle: Rounded Corners 8">
              <a:extLst>
                <a:ext uri="{FF2B5EF4-FFF2-40B4-BE49-F238E27FC236}">
                  <a16:creationId xmlns:a16="http://schemas.microsoft.com/office/drawing/2014/main" id="{1B8E7173-7DC5-48D2-B95C-3F840D8C4C7F}"/>
                </a:ext>
              </a:extLst>
            </p:cNvPr>
            <p:cNvSpPr/>
            <p:nvPr/>
          </p:nvSpPr>
          <p:spPr>
            <a:xfrm>
              <a:off x="0" y="1766158"/>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10" name="Rectangle: Rounded Corners 6">
              <a:extLst>
                <a:ext uri="{FF2B5EF4-FFF2-40B4-BE49-F238E27FC236}">
                  <a16:creationId xmlns:a16="http://schemas.microsoft.com/office/drawing/2014/main" id="{CA509EC4-96FD-4C0C-9183-F5031B6945CB}"/>
                </a:ext>
              </a:extLst>
            </p:cNvPr>
            <p:cNvSpPr txBox="1"/>
            <p:nvPr/>
          </p:nvSpPr>
          <p:spPr>
            <a:xfrm>
              <a:off x="81993" y="1848151"/>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10-20% increase in acceptable infeed</a:t>
              </a:r>
            </a:p>
          </p:txBody>
        </p:sp>
      </p:grpSp>
      <p:grpSp>
        <p:nvGrpSpPr>
          <p:cNvPr id="6" name="Group 5">
            <a:extLst>
              <a:ext uri="{FF2B5EF4-FFF2-40B4-BE49-F238E27FC236}">
                <a16:creationId xmlns:a16="http://schemas.microsoft.com/office/drawing/2014/main" id="{E6FDE95C-9357-4875-B1BE-CB357F04C0C3}"/>
              </a:ext>
            </a:extLst>
          </p:cNvPr>
          <p:cNvGrpSpPr/>
          <p:nvPr/>
        </p:nvGrpSpPr>
        <p:grpSpPr>
          <a:xfrm>
            <a:off x="7947687" y="4449885"/>
            <a:ext cx="2096515" cy="1679632"/>
            <a:chOff x="0" y="3529772"/>
            <a:chExt cx="2096515" cy="1679632"/>
          </a:xfrm>
        </p:grpSpPr>
        <p:sp>
          <p:nvSpPr>
            <p:cNvPr id="7" name="Rectangle: Rounded Corners 6">
              <a:extLst>
                <a:ext uri="{FF2B5EF4-FFF2-40B4-BE49-F238E27FC236}">
                  <a16:creationId xmlns:a16="http://schemas.microsoft.com/office/drawing/2014/main" id="{D6E167C3-4264-4F07-9DA0-1B7F3CE0817C}"/>
                </a:ext>
              </a:extLst>
            </p:cNvPr>
            <p:cNvSpPr/>
            <p:nvPr/>
          </p:nvSpPr>
          <p:spPr>
            <a:xfrm>
              <a:off x="0" y="3529772"/>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8" name="Rectangle: Rounded Corners 8">
              <a:extLst>
                <a:ext uri="{FF2B5EF4-FFF2-40B4-BE49-F238E27FC236}">
                  <a16:creationId xmlns:a16="http://schemas.microsoft.com/office/drawing/2014/main" id="{ACA2C8A5-13CD-4E27-9846-440C249ADD88}"/>
                </a:ext>
              </a:extLst>
            </p:cNvPr>
            <p:cNvSpPr txBox="1"/>
            <p:nvPr/>
          </p:nvSpPr>
          <p:spPr>
            <a:xfrm>
              <a:off x="81993" y="3611765"/>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Saved 247 </a:t>
              </a:r>
              <a:r>
                <a:rPr lang="en-US" sz="2000" dirty="0" err="1"/>
                <a:t>kEUR</a:t>
              </a:r>
              <a:r>
                <a:rPr lang="en-US" sz="2000" dirty="0"/>
                <a:t> in 4 hours</a:t>
              </a:r>
            </a:p>
          </p:txBody>
        </p:sp>
      </p:grpSp>
      <p:sp>
        <p:nvSpPr>
          <p:cNvPr id="13" name="TextBox 12">
            <a:extLst>
              <a:ext uri="{FF2B5EF4-FFF2-40B4-BE49-F238E27FC236}">
                <a16:creationId xmlns:a16="http://schemas.microsoft.com/office/drawing/2014/main" id="{B4224C96-CC2D-4EDA-AD71-764E6E18432E}"/>
              </a:ext>
            </a:extLst>
          </p:cNvPr>
          <p:cNvSpPr txBox="1"/>
          <p:nvPr/>
        </p:nvSpPr>
        <p:spPr>
          <a:xfrm>
            <a:off x="2147799" y="1064029"/>
            <a:ext cx="490840"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①</a:t>
            </a:r>
            <a:endParaRPr lang="en-US" b="1" dirty="0">
              <a:solidFill>
                <a:schemeClr val="bg1"/>
              </a:solidFill>
            </a:endParaRPr>
          </a:p>
        </p:txBody>
      </p:sp>
      <p:sp>
        <p:nvSpPr>
          <p:cNvPr id="14" name="TextBox 13">
            <a:extLst>
              <a:ext uri="{FF2B5EF4-FFF2-40B4-BE49-F238E27FC236}">
                <a16:creationId xmlns:a16="http://schemas.microsoft.com/office/drawing/2014/main" id="{DF70FD25-C919-41A7-839A-940F9C649A09}"/>
              </a:ext>
            </a:extLst>
          </p:cNvPr>
          <p:cNvSpPr txBox="1"/>
          <p:nvPr/>
        </p:nvSpPr>
        <p:spPr>
          <a:xfrm>
            <a:off x="2194166" y="2892557"/>
            <a:ext cx="490840"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②</a:t>
            </a:r>
            <a:endParaRPr lang="en-US" b="1" dirty="0">
              <a:solidFill>
                <a:schemeClr val="bg1"/>
              </a:solidFill>
            </a:endParaRPr>
          </a:p>
        </p:txBody>
      </p:sp>
      <p:sp>
        <p:nvSpPr>
          <p:cNvPr id="15" name="TextBox 14">
            <a:extLst>
              <a:ext uri="{FF2B5EF4-FFF2-40B4-BE49-F238E27FC236}">
                <a16:creationId xmlns:a16="http://schemas.microsoft.com/office/drawing/2014/main" id="{D2D828FE-A3A8-4EBC-A517-9AC924141E73}"/>
              </a:ext>
            </a:extLst>
          </p:cNvPr>
          <p:cNvSpPr txBox="1"/>
          <p:nvPr/>
        </p:nvSpPr>
        <p:spPr>
          <a:xfrm>
            <a:off x="2194166" y="4602472"/>
            <a:ext cx="490840"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③</a:t>
            </a:r>
            <a:endParaRPr lang="en-US" b="1" dirty="0">
              <a:solidFill>
                <a:schemeClr val="bg1"/>
              </a:solidFill>
            </a:endParaRPr>
          </a:p>
        </p:txBody>
      </p:sp>
    </p:spTree>
    <p:extLst>
      <p:ext uri="{BB962C8B-B14F-4D97-AF65-F5344CB8AC3E}">
        <p14:creationId xmlns:p14="http://schemas.microsoft.com/office/powerpoint/2010/main" val="4075914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2D03-BEE0-45C4-B3D1-17EC71BD11EF}"/>
              </a:ext>
            </a:extLst>
          </p:cNvPr>
          <p:cNvSpPr>
            <a:spLocks noGrp="1"/>
          </p:cNvSpPr>
          <p:nvPr>
            <p:ph type="ctrTitle"/>
          </p:nvPr>
        </p:nvSpPr>
        <p:spPr/>
        <p:txBody>
          <a:bodyPr anchor="t"/>
          <a:lstStyle/>
          <a:p>
            <a:r>
              <a:rPr lang="en-US" dirty="0"/>
              <a:t>Benefits of use cases</a:t>
            </a:r>
          </a:p>
        </p:txBody>
      </p:sp>
      <p:graphicFrame>
        <p:nvGraphicFramePr>
          <p:cNvPr id="3" name="Diagram 2">
            <a:extLst>
              <a:ext uri="{FF2B5EF4-FFF2-40B4-BE49-F238E27FC236}">
                <a16:creationId xmlns:a16="http://schemas.microsoft.com/office/drawing/2014/main" id="{6FB3C48C-D30D-40D4-9BFA-89D4C66573FB}"/>
              </a:ext>
            </a:extLst>
          </p:cNvPr>
          <p:cNvGraphicFramePr/>
          <p:nvPr>
            <p:extLst>
              <p:ext uri="{D42A27DB-BD31-4B8C-83A1-F6EECF244321}">
                <p14:modId xmlns:p14="http://schemas.microsoft.com/office/powerpoint/2010/main" val="748969458"/>
              </p:ext>
            </p:extLst>
          </p:nvPr>
        </p:nvGraphicFramePr>
        <p:xfrm>
          <a:off x="2147799" y="917567"/>
          <a:ext cx="5823654" cy="521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EB606CE1-9628-4DCD-9B54-361DBFA9042F}"/>
              </a:ext>
            </a:extLst>
          </p:cNvPr>
          <p:cNvGrpSpPr/>
          <p:nvPr/>
        </p:nvGrpSpPr>
        <p:grpSpPr>
          <a:xfrm>
            <a:off x="7953629" y="922658"/>
            <a:ext cx="2096515" cy="1232458"/>
            <a:chOff x="0" y="2544"/>
            <a:chExt cx="2096515" cy="1679632"/>
          </a:xfrm>
        </p:grpSpPr>
        <p:sp>
          <p:nvSpPr>
            <p:cNvPr id="11" name="Rectangle: Rounded Corners 10">
              <a:extLst>
                <a:ext uri="{FF2B5EF4-FFF2-40B4-BE49-F238E27FC236}">
                  <a16:creationId xmlns:a16="http://schemas.microsoft.com/office/drawing/2014/main" id="{E0931CC0-228D-49DC-BBF2-F83FA61477CB}"/>
                </a:ext>
              </a:extLst>
            </p:cNvPr>
            <p:cNvSpPr/>
            <p:nvPr/>
          </p:nvSpPr>
          <p:spPr>
            <a:xfrm>
              <a:off x="0" y="2544"/>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12" name="Rectangle: Rounded Corners 4">
              <a:extLst>
                <a:ext uri="{FF2B5EF4-FFF2-40B4-BE49-F238E27FC236}">
                  <a16:creationId xmlns:a16="http://schemas.microsoft.com/office/drawing/2014/main" id="{03506ED5-1696-40AD-ABA4-1D4B87F58CB6}"/>
                </a:ext>
              </a:extLst>
            </p:cNvPr>
            <p:cNvSpPr txBox="1"/>
            <p:nvPr/>
          </p:nvSpPr>
          <p:spPr>
            <a:xfrm>
              <a:off x="81993" y="84537"/>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No need to reschedule maintenance outage</a:t>
              </a:r>
            </a:p>
          </p:txBody>
        </p:sp>
      </p:grpSp>
      <p:grpSp>
        <p:nvGrpSpPr>
          <p:cNvPr id="5" name="Group 4">
            <a:extLst>
              <a:ext uri="{FF2B5EF4-FFF2-40B4-BE49-F238E27FC236}">
                <a16:creationId xmlns:a16="http://schemas.microsoft.com/office/drawing/2014/main" id="{A410D7D6-05F1-4464-A649-0A61AD1E2A1B}"/>
              </a:ext>
            </a:extLst>
          </p:cNvPr>
          <p:cNvGrpSpPr/>
          <p:nvPr/>
        </p:nvGrpSpPr>
        <p:grpSpPr>
          <a:xfrm>
            <a:off x="7953629" y="2257486"/>
            <a:ext cx="2096515" cy="1232458"/>
            <a:chOff x="0" y="1766158"/>
            <a:chExt cx="2096515" cy="1679632"/>
          </a:xfrm>
        </p:grpSpPr>
        <p:sp>
          <p:nvSpPr>
            <p:cNvPr id="9" name="Rectangle: Rounded Corners 8">
              <a:extLst>
                <a:ext uri="{FF2B5EF4-FFF2-40B4-BE49-F238E27FC236}">
                  <a16:creationId xmlns:a16="http://schemas.microsoft.com/office/drawing/2014/main" id="{1B8E7173-7DC5-48D2-B95C-3F840D8C4C7F}"/>
                </a:ext>
              </a:extLst>
            </p:cNvPr>
            <p:cNvSpPr/>
            <p:nvPr/>
          </p:nvSpPr>
          <p:spPr>
            <a:xfrm>
              <a:off x="0" y="1766158"/>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10" name="Rectangle: Rounded Corners 6">
              <a:extLst>
                <a:ext uri="{FF2B5EF4-FFF2-40B4-BE49-F238E27FC236}">
                  <a16:creationId xmlns:a16="http://schemas.microsoft.com/office/drawing/2014/main" id="{CA509EC4-96FD-4C0C-9183-F5031B6945CB}"/>
                </a:ext>
              </a:extLst>
            </p:cNvPr>
            <p:cNvSpPr txBox="1"/>
            <p:nvPr/>
          </p:nvSpPr>
          <p:spPr>
            <a:xfrm>
              <a:off x="81993" y="1848151"/>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50% increase in hosting capacity, 15% less curtailment</a:t>
              </a:r>
            </a:p>
          </p:txBody>
        </p:sp>
      </p:grpSp>
      <p:grpSp>
        <p:nvGrpSpPr>
          <p:cNvPr id="6" name="Group 5">
            <a:extLst>
              <a:ext uri="{FF2B5EF4-FFF2-40B4-BE49-F238E27FC236}">
                <a16:creationId xmlns:a16="http://schemas.microsoft.com/office/drawing/2014/main" id="{E6FDE95C-9357-4875-B1BE-CB357F04C0C3}"/>
              </a:ext>
            </a:extLst>
          </p:cNvPr>
          <p:cNvGrpSpPr/>
          <p:nvPr/>
        </p:nvGrpSpPr>
        <p:grpSpPr>
          <a:xfrm>
            <a:off x="7953629" y="3592314"/>
            <a:ext cx="2096515" cy="1232458"/>
            <a:chOff x="0" y="3529772"/>
            <a:chExt cx="2096515" cy="1679632"/>
          </a:xfrm>
        </p:grpSpPr>
        <p:sp>
          <p:nvSpPr>
            <p:cNvPr id="7" name="Rectangle: Rounded Corners 6">
              <a:extLst>
                <a:ext uri="{FF2B5EF4-FFF2-40B4-BE49-F238E27FC236}">
                  <a16:creationId xmlns:a16="http://schemas.microsoft.com/office/drawing/2014/main" id="{D6E167C3-4264-4F07-9DA0-1B7F3CE0817C}"/>
                </a:ext>
              </a:extLst>
            </p:cNvPr>
            <p:cNvSpPr/>
            <p:nvPr/>
          </p:nvSpPr>
          <p:spPr>
            <a:xfrm>
              <a:off x="0" y="3529772"/>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8" name="Rectangle: Rounded Corners 8">
              <a:extLst>
                <a:ext uri="{FF2B5EF4-FFF2-40B4-BE49-F238E27FC236}">
                  <a16:creationId xmlns:a16="http://schemas.microsoft.com/office/drawing/2014/main" id="{ACA2C8A5-13CD-4E27-9846-440C249ADD88}"/>
                </a:ext>
              </a:extLst>
            </p:cNvPr>
            <p:cNvSpPr txBox="1"/>
            <p:nvPr/>
          </p:nvSpPr>
          <p:spPr>
            <a:xfrm>
              <a:off x="81993" y="3611765"/>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Alerted overload risk in recent heat waves</a:t>
              </a:r>
            </a:p>
          </p:txBody>
        </p:sp>
      </p:grpSp>
      <p:grpSp>
        <p:nvGrpSpPr>
          <p:cNvPr id="13" name="Group 12">
            <a:extLst>
              <a:ext uri="{FF2B5EF4-FFF2-40B4-BE49-F238E27FC236}">
                <a16:creationId xmlns:a16="http://schemas.microsoft.com/office/drawing/2014/main" id="{FCEA5DBE-F9E9-4343-B886-9FD54311B6AD}"/>
              </a:ext>
            </a:extLst>
          </p:cNvPr>
          <p:cNvGrpSpPr/>
          <p:nvPr/>
        </p:nvGrpSpPr>
        <p:grpSpPr>
          <a:xfrm>
            <a:off x="7953629" y="4927141"/>
            <a:ext cx="2096515" cy="1232458"/>
            <a:chOff x="0" y="3529772"/>
            <a:chExt cx="2096515" cy="1679632"/>
          </a:xfrm>
        </p:grpSpPr>
        <p:sp>
          <p:nvSpPr>
            <p:cNvPr id="14" name="Rectangle: Rounded Corners 13">
              <a:extLst>
                <a:ext uri="{FF2B5EF4-FFF2-40B4-BE49-F238E27FC236}">
                  <a16:creationId xmlns:a16="http://schemas.microsoft.com/office/drawing/2014/main" id="{F941D6C1-C308-4EB7-8C61-F967BC902659}"/>
                </a:ext>
              </a:extLst>
            </p:cNvPr>
            <p:cNvSpPr/>
            <p:nvPr/>
          </p:nvSpPr>
          <p:spPr>
            <a:xfrm>
              <a:off x="0" y="3529772"/>
              <a:ext cx="2096515" cy="1679632"/>
            </a:xfrm>
            <a:prstGeom prst="roundRect">
              <a:avLst/>
            </a:prstGeom>
          </p:spPr>
          <p:style>
            <a:lnRef idx="3">
              <a:schemeClr val="lt1"/>
            </a:lnRef>
            <a:fillRef idx="1">
              <a:schemeClr val="accent2"/>
            </a:fillRef>
            <a:effectRef idx="1">
              <a:schemeClr val="accent2"/>
            </a:effectRef>
            <a:fontRef idx="minor">
              <a:schemeClr val="lt1"/>
            </a:fontRef>
          </p:style>
        </p:sp>
        <p:sp>
          <p:nvSpPr>
            <p:cNvPr id="15" name="Rectangle: Rounded Corners 8">
              <a:extLst>
                <a:ext uri="{FF2B5EF4-FFF2-40B4-BE49-F238E27FC236}">
                  <a16:creationId xmlns:a16="http://schemas.microsoft.com/office/drawing/2014/main" id="{7B091A8C-1F50-47D9-8D26-3C16DD04AF52}"/>
                </a:ext>
              </a:extLst>
            </p:cNvPr>
            <p:cNvSpPr txBox="1"/>
            <p:nvPr/>
          </p:nvSpPr>
          <p:spPr>
            <a:xfrm>
              <a:off x="81993" y="3611765"/>
              <a:ext cx="1932529" cy="151564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spcFirstLastPara="0" vert="horz" wrap="square" lIns="68580" tIns="34290" rIns="68580" bIns="34290" numCol="1" spcCol="1270" anchor="ctr" anchorCtr="0">
              <a:noAutofit/>
            </a:bodyPr>
            <a:lstStyle/>
            <a:p>
              <a:pPr lvl="0" algn="ctr"/>
              <a:r>
                <a:rPr lang="en-US" sz="2000" dirty="0"/>
                <a:t>Up to 15% saving on CAPEX</a:t>
              </a:r>
            </a:p>
          </p:txBody>
        </p:sp>
      </p:grpSp>
      <p:sp>
        <p:nvSpPr>
          <p:cNvPr id="16" name="TextBox 15">
            <a:extLst>
              <a:ext uri="{FF2B5EF4-FFF2-40B4-BE49-F238E27FC236}">
                <a16:creationId xmlns:a16="http://schemas.microsoft.com/office/drawing/2014/main" id="{2D45DB1A-67E7-46AD-AC0E-9B7C9AA9C597}"/>
              </a:ext>
            </a:extLst>
          </p:cNvPr>
          <p:cNvSpPr txBox="1"/>
          <p:nvPr/>
        </p:nvSpPr>
        <p:spPr>
          <a:xfrm>
            <a:off x="2223850" y="5174038"/>
            <a:ext cx="490840"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⑦</a:t>
            </a:r>
            <a:endParaRPr lang="en-US" dirty="0">
              <a:solidFill>
                <a:schemeClr val="bg1"/>
              </a:solidFill>
            </a:endParaRPr>
          </a:p>
        </p:txBody>
      </p:sp>
      <p:sp>
        <p:nvSpPr>
          <p:cNvPr id="17" name="TextBox 16">
            <a:extLst>
              <a:ext uri="{FF2B5EF4-FFF2-40B4-BE49-F238E27FC236}">
                <a16:creationId xmlns:a16="http://schemas.microsoft.com/office/drawing/2014/main" id="{A003CBC9-61F0-4101-B695-D307827E1001}"/>
              </a:ext>
            </a:extLst>
          </p:cNvPr>
          <p:cNvSpPr txBox="1"/>
          <p:nvPr/>
        </p:nvSpPr>
        <p:spPr>
          <a:xfrm>
            <a:off x="2057490" y="945298"/>
            <a:ext cx="490840"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④</a:t>
            </a:r>
            <a:endParaRPr lang="en-US" dirty="0">
              <a:solidFill>
                <a:schemeClr val="bg1"/>
              </a:solidFill>
            </a:endParaRPr>
          </a:p>
        </p:txBody>
      </p:sp>
      <p:sp>
        <p:nvSpPr>
          <p:cNvPr id="18" name="TextBox 17">
            <a:extLst>
              <a:ext uri="{FF2B5EF4-FFF2-40B4-BE49-F238E27FC236}">
                <a16:creationId xmlns:a16="http://schemas.microsoft.com/office/drawing/2014/main" id="{221C0720-9F36-4B5E-BC0B-288E29F1A819}"/>
              </a:ext>
            </a:extLst>
          </p:cNvPr>
          <p:cNvSpPr txBox="1"/>
          <p:nvPr/>
        </p:nvSpPr>
        <p:spPr>
          <a:xfrm>
            <a:off x="2203810" y="2330250"/>
            <a:ext cx="490840"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⑤</a:t>
            </a:r>
            <a:endParaRPr lang="en-US" dirty="0">
              <a:solidFill>
                <a:schemeClr val="bg1"/>
              </a:solidFill>
            </a:endParaRPr>
          </a:p>
        </p:txBody>
      </p:sp>
      <p:sp>
        <p:nvSpPr>
          <p:cNvPr id="19" name="TextBox 18">
            <a:extLst>
              <a:ext uri="{FF2B5EF4-FFF2-40B4-BE49-F238E27FC236}">
                <a16:creationId xmlns:a16="http://schemas.microsoft.com/office/drawing/2014/main" id="{C2DBE77C-459A-4FFA-8C82-1D2D02594F77}"/>
              </a:ext>
            </a:extLst>
          </p:cNvPr>
          <p:cNvSpPr txBox="1"/>
          <p:nvPr/>
        </p:nvSpPr>
        <p:spPr>
          <a:xfrm>
            <a:off x="2143459" y="3652478"/>
            <a:ext cx="490840"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⑥</a:t>
            </a:r>
            <a:endParaRPr lang="en-US" dirty="0">
              <a:solidFill>
                <a:schemeClr val="bg1"/>
              </a:solidFill>
            </a:endParaRPr>
          </a:p>
        </p:txBody>
      </p:sp>
    </p:spTree>
    <p:extLst>
      <p:ext uri="{BB962C8B-B14F-4D97-AF65-F5344CB8AC3E}">
        <p14:creationId xmlns:p14="http://schemas.microsoft.com/office/powerpoint/2010/main" val="3803395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E92C94-D903-4ABD-8E73-6FB2ACBC10B4}"/>
              </a:ext>
            </a:extLst>
          </p:cNvPr>
          <p:cNvSpPr>
            <a:spLocks noGrp="1"/>
          </p:cNvSpPr>
          <p:nvPr>
            <p:ph type="ctrTitle"/>
          </p:nvPr>
        </p:nvSpPr>
        <p:spPr>
          <a:xfrm>
            <a:off x="1977043" y="30479"/>
            <a:ext cx="7132320" cy="797876"/>
          </a:xfrm>
        </p:spPr>
        <p:txBody>
          <a:bodyPr anchor="t"/>
          <a:lstStyle/>
          <a:p>
            <a:r>
              <a:rPr lang="en-US" sz="3200" dirty="0">
                <a:solidFill>
                  <a:schemeClr val="accent6"/>
                </a:solidFill>
                <a:latin typeface="+mn-lt"/>
              </a:rPr>
              <a:t>Reduce congestion management costs</a:t>
            </a:r>
          </a:p>
        </p:txBody>
      </p:sp>
      <p:sp>
        <p:nvSpPr>
          <p:cNvPr id="20" name="Subtitle 19">
            <a:extLst>
              <a:ext uri="{FF2B5EF4-FFF2-40B4-BE49-F238E27FC236}">
                <a16:creationId xmlns:a16="http://schemas.microsoft.com/office/drawing/2014/main" id="{635CCA36-EE63-4426-852E-1EE22EF91B5B}"/>
              </a:ext>
            </a:extLst>
          </p:cNvPr>
          <p:cNvSpPr>
            <a:spLocks noGrp="1"/>
          </p:cNvSpPr>
          <p:nvPr>
            <p:ph type="subTitle" idx="1"/>
          </p:nvPr>
        </p:nvSpPr>
        <p:spPr>
          <a:xfrm>
            <a:off x="1977043" y="570183"/>
            <a:ext cx="6858000" cy="496137"/>
          </a:xfrm>
        </p:spPr>
        <p:txBody>
          <a:bodyPr/>
          <a:lstStyle/>
          <a:p>
            <a:r>
              <a:rPr lang="en-US" sz="1600" b="1" dirty="0">
                <a:solidFill>
                  <a:schemeClr val="accent6"/>
                </a:solidFill>
              </a:rPr>
              <a:t>Belgium 14/09/2017 National Grid Control Center</a:t>
            </a:r>
          </a:p>
        </p:txBody>
      </p:sp>
      <p:pic>
        <p:nvPicPr>
          <p:cNvPr id="10" name="Picture 1" descr="image005">
            <a:extLst>
              <a:ext uri="{FF2B5EF4-FFF2-40B4-BE49-F238E27FC236}">
                <a16:creationId xmlns:a16="http://schemas.microsoft.com/office/drawing/2014/main" id="{D930F368-76CB-4F34-BAE4-A070E59D6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486" y="3876118"/>
            <a:ext cx="5922169"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0656DD2-5754-4C39-AA00-1BDEA92DFD2E}"/>
              </a:ext>
            </a:extLst>
          </p:cNvPr>
          <p:cNvSpPr/>
          <p:nvPr/>
        </p:nvSpPr>
        <p:spPr>
          <a:xfrm>
            <a:off x="1519237" y="6596689"/>
            <a:ext cx="5672138" cy="230832"/>
          </a:xfrm>
          <a:prstGeom prst="rect">
            <a:avLst/>
          </a:prstGeom>
        </p:spPr>
        <p:txBody>
          <a:bodyPr wrap="square">
            <a:spAutoFit/>
          </a:bodyPr>
          <a:lstStyle/>
          <a:p>
            <a:r>
              <a:rPr lang="en-US" sz="900" dirty="0">
                <a:hlinkClick r:id="rId4"/>
              </a:rPr>
              <a:t>https://www.entsoe.eu/events/2019/03/20/smart-grid-world-of-innovations-dynamic-line-rating-webinar/</a:t>
            </a:r>
            <a:endParaRPr lang="en-US" sz="900" dirty="0"/>
          </a:p>
        </p:txBody>
      </p:sp>
      <p:sp>
        <p:nvSpPr>
          <p:cNvPr id="13" name="ZoneTexte 3">
            <a:extLst>
              <a:ext uri="{FF2B5EF4-FFF2-40B4-BE49-F238E27FC236}">
                <a16:creationId xmlns:a16="http://schemas.microsoft.com/office/drawing/2014/main" id="{15A5E4CE-7259-4E13-BCD0-6E512108183C}"/>
              </a:ext>
            </a:extLst>
          </p:cNvPr>
          <p:cNvSpPr txBox="1"/>
          <p:nvPr/>
        </p:nvSpPr>
        <p:spPr>
          <a:xfrm>
            <a:off x="-6732250" y="4896766"/>
            <a:ext cx="1678345" cy="276999"/>
          </a:xfrm>
          <a:prstGeom prst="rect">
            <a:avLst/>
          </a:prstGeom>
          <a:noFill/>
        </p:spPr>
        <p:txBody>
          <a:bodyPr wrap="none" rtlCol="0">
            <a:spAutoFit/>
          </a:bodyPr>
          <a:lstStyle/>
          <a:p>
            <a:r>
              <a:rPr lang="en-029" sz="1200" dirty="0">
                <a:solidFill>
                  <a:schemeClr val="accent1"/>
                </a:solidFill>
              </a:rPr>
              <a:t>Outage: load shift starts</a:t>
            </a:r>
          </a:p>
        </p:txBody>
      </p:sp>
      <p:cxnSp>
        <p:nvCxnSpPr>
          <p:cNvPr id="14" name="Connecteur droit avec flèche 6">
            <a:extLst>
              <a:ext uri="{FF2B5EF4-FFF2-40B4-BE49-F238E27FC236}">
                <a16:creationId xmlns:a16="http://schemas.microsoft.com/office/drawing/2014/main" id="{5D53C40C-8CA3-44D3-814D-AE325F496310}"/>
              </a:ext>
            </a:extLst>
          </p:cNvPr>
          <p:cNvCxnSpPr>
            <a:cxnSpLocks/>
          </p:cNvCxnSpPr>
          <p:nvPr/>
        </p:nvCxnSpPr>
        <p:spPr>
          <a:xfrm>
            <a:off x="-5774988" y="5173764"/>
            <a:ext cx="900113" cy="651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9">
            <a:extLst>
              <a:ext uri="{FF2B5EF4-FFF2-40B4-BE49-F238E27FC236}">
                <a16:creationId xmlns:a16="http://schemas.microsoft.com/office/drawing/2014/main" id="{F36988AC-DEC1-46A4-90E9-7458D4F9AF18}"/>
              </a:ext>
            </a:extLst>
          </p:cNvPr>
          <p:cNvSpPr txBox="1"/>
          <p:nvPr/>
        </p:nvSpPr>
        <p:spPr>
          <a:xfrm>
            <a:off x="-6781153" y="4481267"/>
            <a:ext cx="2511713" cy="276999"/>
          </a:xfrm>
          <a:prstGeom prst="rect">
            <a:avLst/>
          </a:prstGeom>
          <a:noFill/>
        </p:spPr>
        <p:txBody>
          <a:bodyPr wrap="none" rtlCol="0">
            <a:spAutoFit/>
          </a:bodyPr>
          <a:lstStyle/>
          <a:p>
            <a:r>
              <a:rPr lang="en-029" sz="1200" dirty="0">
                <a:solidFill>
                  <a:schemeClr val="accent1"/>
                </a:solidFill>
              </a:rPr>
              <a:t>Capacity steep increase - due to wind</a:t>
            </a:r>
          </a:p>
        </p:txBody>
      </p:sp>
      <p:sp>
        <p:nvSpPr>
          <p:cNvPr id="16" name="ZoneTexte 10">
            <a:extLst>
              <a:ext uri="{FF2B5EF4-FFF2-40B4-BE49-F238E27FC236}">
                <a16:creationId xmlns:a16="http://schemas.microsoft.com/office/drawing/2014/main" id="{2BEBFA63-E9F5-4265-A216-D1FBFF6A4B7E}"/>
              </a:ext>
            </a:extLst>
          </p:cNvPr>
          <p:cNvSpPr txBox="1"/>
          <p:nvPr/>
        </p:nvSpPr>
        <p:spPr>
          <a:xfrm>
            <a:off x="-4455573" y="4270906"/>
            <a:ext cx="1787412" cy="276999"/>
          </a:xfrm>
          <a:prstGeom prst="rect">
            <a:avLst/>
          </a:prstGeom>
          <a:noFill/>
        </p:spPr>
        <p:txBody>
          <a:bodyPr wrap="none" rtlCol="0">
            <a:spAutoFit/>
          </a:bodyPr>
          <a:lstStyle/>
          <a:p>
            <a:r>
              <a:rPr lang="en-029" sz="1200" dirty="0">
                <a:solidFill>
                  <a:schemeClr val="accent1"/>
                </a:solidFill>
              </a:rPr>
              <a:t>Rating capped (TSO rules)</a:t>
            </a:r>
          </a:p>
        </p:txBody>
      </p:sp>
      <p:sp>
        <p:nvSpPr>
          <p:cNvPr id="17" name="Ellipse 8">
            <a:extLst>
              <a:ext uri="{FF2B5EF4-FFF2-40B4-BE49-F238E27FC236}">
                <a16:creationId xmlns:a16="http://schemas.microsoft.com/office/drawing/2014/main" id="{209255B3-2F7D-440A-9F68-253F7E630E3D}"/>
              </a:ext>
            </a:extLst>
          </p:cNvPr>
          <p:cNvSpPr/>
          <p:nvPr/>
        </p:nvSpPr>
        <p:spPr>
          <a:xfrm>
            <a:off x="-4461746" y="4665408"/>
            <a:ext cx="1546138" cy="7131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29" sz="1350"/>
          </a:p>
        </p:txBody>
      </p:sp>
      <p:sp>
        <p:nvSpPr>
          <p:cNvPr id="18" name="ZoneTexte 12">
            <a:extLst>
              <a:ext uri="{FF2B5EF4-FFF2-40B4-BE49-F238E27FC236}">
                <a16:creationId xmlns:a16="http://schemas.microsoft.com/office/drawing/2014/main" id="{0A6FD592-0AEB-4072-99EA-4D17568231CB}"/>
              </a:ext>
            </a:extLst>
          </p:cNvPr>
          <p:cNvSpPr txBox="1"/>
          <p:nvPr/>
        </p:nvSpPr>
        <p:spPr>
          <a:xfrm>
            <a:off x="-2167154" y="4896766"/>
            <a:ext cx="1582164" cy="276999"/>
          </a:xfrm>
          <a:prstGeom prst="rect">
            <a:avLst/>
          </a:prstGeom>
          <a:noFill/>
        </p:spPr>
        <p:txBody>
          <a:bodyPr wrap="none" rtlCol="0">
            <a:spAutoFit/>
          </a:bodyPr>
          <a:lstStyle/>
          <a:p>
            <a:r>
              <a:rPr lang="en-029" sz="1200" dirty="0" err="1">
                <a:solidFill>
                  <a:schemeClr val="accent1"/>
                </a:solidFill>
              </a:rPr>
              <a:t>Redispatching</a:t>
            </a:r>
            <a:r>
              <a:rPr lang="en-029" sz="1200" dirty="0">
                <a:solidFill>
                  <a:schemeClr val="accent1"/>
                </a:solidFill>
              </a:rPr>
              <a:t> avoided</a:t>
            </a:r>
          </a:p>
        </p:txBody>
      </p:sp>
      <p:cxnSp>
        <p:nvCxnSpPr>
          <p:cNvPr id="19" name="Connecteur droit avec flèche 13">
            <a:extLst>
              <a:ext uri="{FF2B5EF4-FFF2-40B4-BE49-F238E27FC236}">
                <a16:creationId xmlns:a16="http://schemas.microsoft.com/office/drawing/2014/main" id="{D525F457-6216-44E8-A9E7-D53ECFC6239A}"/>
              </a:ext>
            </a:extLst>
          </p:cNvPr>
          <p:cNvCxnSpPr>
            <a:cxnSpLocks/>
            <a:endCxn id="18" idx="1"/>
          </p:cNvCxnSpPr>
          <p:nvPr/>
        </p:nvCxnSpPr>
        <p:spPr>
          <a:xfrm>
            <a:off x="-2899334" y="5023723"/>
            <a:ext cx="732180" cy="11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2BD4A77-5A0B-4685-9C10-2CB6DF37B332}"/>
              </a:ext>
            </a:extLst>
          </p:cNvPr>
          <p:cNvSpPr txBox="1"/>
          <p:nvPr/>
        </p:nvSpPr>
        <p:spPr>
          <a:xfrm>
            <a:off x="1524000" y="101729"/>
            <a:ext cx="414894" cy="369332"/>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r"/>
            <a:r>
              <a:rPr lang="en-US" dirty="0"/>
              <a:t>1</a:t>
            </a:r>
          </a:p>
        </p:txBody>
      </p:sp>
      <p:sp>
        <p:nvSpPr>
          <p:cNvPr id="36" name="Subtitle 19">
            <a:extLst>
              <a:ext uri="{FF2B5EF4-FFF2-40B4-BE49-F238E27FC236}">
                <a16:creationId xmlns:a16="http://schemas.microsoft.com/office/drawing/2014/main" id="{BF71D299-C300-4BA2-97D2-C2443A0FC600}"/>
              </a:ext>
            </a:extLst>
          </p:cNvPr>
          <p:cNvSpPr txBox="1">
            <a:spLocks/>
          </p:cNvSpPr>
          <p:nvPr/>
        </p:nvSpPr>
        <p:spPr>
          <a:xfrm>
            <a:off x="1904984" y="1207921"/>
            <a:ext cx="3167269" cy="8692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000"/>
              </a:lnSpc>
              <a:spcBef>
                <a:spcPts val="0"/>
              </a:spcBef>
            </a:pPr>
            <a:endParaRPr lang="en-US" sz="1600" b="1" dirty="0">
              <a:solidFill>
                <a:schemeClr val="accent6"/>
              </a:solidFill>
            </a:endParaRPr>
          </a:p>
        </p:txBody>
      </p:sp>
      <p:grpSp>
        <p:nvGrpSpPr>
          <p:cNvPr id="89" name="Group 88">
            <a:extLst>
              <a:ext uri="{FF2B5EF4-FFF2-40B4-BE49-F238E27FC236}">
                <a16:creationId xmlns:a16="http://schemas.microsoft.com/office/drawing/2014/main" id="{D1FB8486-FD7F-40D2-9194-D9B8215A450B}"/>
              </a:ext>
            </a:extLst>
          </p:cNvPr>
          <p:cNvGrpSpPr/>
          <p:nvPr/>
        </p:nvGrpSpPr>
        <p:grpSpPr>
          <a:xfrm>
            <a:off x="6145608" y="1184127"/>
            <a:ext cx="4039526" cy="3262062"/>
            <a:chOff x="453043" y="908715"/>
            <a:chExt cx="4039526" cy="3262062"/>
          </a:xfrm>
        </p:grpSpPr>
        <p:pic>
          <p:nvPicPr>
            <p:cNvPr id="60" name="Picture 59">
              <a:extLst>
                <a:ext uri="{FF2B5EF4-FFF2-40B4-BE49-F238E27FC236}">
                  <a16:creationId xmlns:a16="http://schemas.microsoft.com/office/drawing/2014/main" id="{DDC36BB0-CE62-4AC9-8C6F-0E81DB301C8B}"/>
                </a:ext>
              </a:extLst>
            </p:cNvPr>
            <p:cNvPicPr>
              <a:picLocks noChangeAspect="1"/>
            </p:cNvPicPr>
            <p:nvPr/>
          </p:nvPicPr>
          <p:blipFill>
            <a:blip r:embed="rId5"/>
            <a:stretch>
              <a:fillRect/>
            </a:stretch>
          </p:blipFill>
          <p:spPr>
            <a:xfrm>
              <a:off x="453043" y="1033140"/>
              <a:ext cx="4039526" cy="3137637"/>
            </a:xfrm>
            <a:prstGeom prst="rect">
              <a:avLst/>
            </a:prstGeom>
          </p:spPr>
        </p:pic>
        <p:cxnSp>
          <p:nvCxnSpPr>
            <p:cNvPr id="62" name="Straight Connector 61">
              <a:extLst>
                <a:ext uri="{FF2B5EF4-FFF2-40B4-BE49-F238E27FC236}">
                  <a16:creationId xmlns:a16="http://schemas.microsoft.com/office/drawing/2014/main" id="{A172EA65-01A5-4F37-9AC6-CA1FBB65D938}"/>
                </a:ext>
              </a:extLst>
            </p:cNvPr>
            <p:cNvCxnSpPr>
              <a:cxnSpLocks/>
            </p:cNvCxnSpPr>
            <p:nvPr/>
          </p:nvCxnSpPr>
          <p:spPr>
            <a:xfrm flipH="1">
              <a:off x="960630" y="2110923"/>
              <a:ext cx="731520" cy="822960"/>
            </a:xfrm>
            <a:prstGeom prst="line">
              <a:avLst/>
            </a:prstGeom>
            <a:ln w="190500">
              <a:solidFill>
                <a:srgbClr val="C00000">
                  <a:alpha val="20000"/>
                </a:srgb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58475121-457F-4EDD-81C4-90FC7B2F5F14}"/>
                </a:ext>
              </a:extLst>
            </p:cNvPr>
            <p:cNvCxnSpPr>
              <a:cxnSpLocks/>
            </p:cNvCxnSpPr>
            <p:nvPr/>
          </p:nvCxnSpPr>
          <p:spPr>
            <a:xfrm rot="5400000">
              <a:off x="1832726" y="1183035"/>
              <a:ext cx="914400" cy="365760"/>
            </a:xfrm>
            <a:prstGeom prst="bentConnector3">
              <a:avLst>
                <a:gd name="adj1" fmla="val 73705"/>
              </a:avLst>
            </a:prstGeom>
            <a:ln w="190500">
              <a:solidFill>
                <a:srgbClr val="C00000">
                  <a:alpha val="20000"/>
                </a:srgbClr>
              </a:solidFill>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D5A80D2F-2D6C-4D40-AF67-EDA9898A048A}"/>
                </a:ext>
              </a:extLst>
            </p:cNvPr>
            <p:cNvCxnSpPr>
              <a:cxnSpLocks/>
            </p:cNvCxnSpPr>
            <p:nvPr/>
          </p:nvCxnSpPr>
          <p:spPr>
            <a:xfrm rot="5400000">
              <a:off x="1601659" y="1627653"/>
              <a:ext cx="605783" cy="459540"/>
            </a:xfrm>
            <a:prstGeom prst="bentConnector3">
              <a:avLst>
                <a:gd name="adj1" fmla="val 50000"/>
              </a:avLst>
            </a:prstGeom>
            <a:ln w="190500">
              <a:solidFill>
                <a:srgbClr val="C00000">
                  <a:alpha val="20000"/>
                </a:srgbClr>
              </a:solidFill>
            </a:ln>
          </p:spPr>
          <p:style>
            <a:lnRef idx="1">
              <a:schemeClr val="accent1"/>
            </a:lnRef>
            <a:fillRef idx="0">
              <a:schemeClr val="accent1"/>
            </a:fillRef>
            <a:effectRef idx="0">
              <a:schemeClr val="accent1"/>
            </a:effectRef>
            <a:fontRef idx="minor">
              <a:schemeClr val="tx1"/>
            </a:fontRef>
          </p:style>
        </p:cxnSp>
        <p:sp>
          <p:nvSpPr>
            <p:cNvPr id="85" name="Lightning Bolt 84">
              <a:extLst>
                <a:ext uri="{FF2B5EF4-FFF2-40B4-BE49-F238E27FC236}">
                  <a16:creationId xmlns:a16="http://schemas.microsoft.com/office/drawing/2014/main" id="{DFFE7C61-73DE-498C-A937-87C26B47A886}"/>
                </a:ext>
              </a:extLst>
            </p:cNvPr>
            <p:cNvSpPr/>
            <p:nvPr/>
          </p:nvSpPr>
          <p:spPr>
            <a:xfrm>
              <a:off x="1604126" y="1406772"/>
              <a:ext cx="365760" cy="528401"/>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Right 85">
              <a:extLst>
                <a:ext uri="{FF2B5EF4-FFF2-40B4-BE49-F238E27FC236}">
                  <a16:creationId xmlns:a16="http://schemas.microsoft.com/office/drawing/2014/main" id="{D35BDF13-1706-4A87-96FE-7C4B4D89DD81}"/>
                </a:ext>
              </a:extLst>
            </p:cNvPr>
            <p:cNvSpPr/>
            <p:nvPr/>
          </p:nvSpPr>
          <p:spPr>
            <a:xfrm rot="1882649">
              <a:off x="958716" y="1427682"/>
              <a:ext cx="694076" cy="462487"/>
            </a:xfrm>
            <a:prstGeom prst="rightArrow">
              <a:avLst>
                <a:gd name="adj1" fmla="val 49893"/>
                <a:gd name="adj2"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E4D90E3B-AA8E-4B44-B291-53FA3FDCAE0E}"/>
                </a:ext>
              </a:extLst>
            </p:cNvPr>
            <p:cNvSpPr/>
            <p:nvPr/>
          </p:nvSpPr>
          <p:spPr>
            <a:xfrm rot="20263584">
              <a:off x="690449" y="1001720"/>
              <a:ext cx="688819" cy="535067"/>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B943E379-58F7-457D-AC0C-6E4DFA71A7C3}"/>
              </a:ext>
            </a:extLst>
          </p:cNvPr>
          <p:cNvSpPr/>
          <p:nvPr/>
        </p:nvSpPr>
        <p:spPr>
          <a:xfrm>
            <a:off x="8535830" y="30479"/>
            <a:ext cx="2011680" cy="1097280"/>
          </a:xfrm>
          <a:prstGeom prst="ellipse">
            <a:avLst/>
          </a:prstGeom>
          <a:solidFill>
            <a:schemeClr val="bg1"/>
          </a:solidFill>
          <a:ln w="57150">
            <a:solidFill>
              <a:schemeClr val="accent2"/>
            </a:solidFill>
          </a:ln>
        </p:spPr>
        <p:txBody>
          <a:bodyPr wrap="square">
            <a:noAutofit/>
          </a:bodyPr>
          <a:lstStyle/>
          <a:p>
            <a:pPr algn="ctr">
              <a:lnSpc>
                <a:spcPts val="2000"/>
              </a:lnSpc>
            </a:pPr>
            <a:r>
              <a:rPr lang="en-US" b="1" dirty="0">
                <a:solidFill>
                  <a:schemeClr val="accent2"/>
                </a:solidFill>
              </a:rPr>
              <a:t>500 000 EUR Saved in a Day</a:t>
            </a:r>
          </a:p>
        </p:txBody>
      </p:sp>
      <p:sp>
        <p:nvSpPr>
          <p:cNvPr id="90" name="Rectangle: Rounded Corners 89">
            <a:extLst>
              <a:ext uri="{FF2B5EF4-FFF2-40B4-BE49-F238E27FC236}">
                <a16:creationId xmlns:a16="http://schemas.microsoft.com/office/drawing/2014/main" id="{88E8C8E4-10FD-4756-A24C-BD7D4D47D596}"/>
              </a:ext>
            </a:extLst>
          </p:cNvPr>
          <p:cNvSpPr/>
          <p:nvPr/>
        </p:nvSpPr>
        <p:spPr>
          <a:xfrm>
            <a:off x="2064210" y="951951"/>
            <a:ext cx="3657600" cy="1097280"/>
          </a:xfrm>
          <a:prstGeom prst="roundRect">
            <a:avLst/>
          </a:prstGeom>
          <a:ln>
            <a:solidFill>
              <a:schemeClr val="accent3"/>
            </a:solidFill>
          </a:ln>
        </p:spPr>
        <p:txBody>
          <a:bodyPr wrap="square" anchor="ctr">
            <a:noAutofit/>
          </a:bodyPr>
          <a:lstStyle/>
          <a:p>
            <a:pPr marL="285750" indent="-285750">
              <a:buFont typeface="Arial" panose="020B0604020202020204" pitchFamily="34" charset="0"/>
              <a:buChar char="•"/>
            </a:pPr>
            <a:r>
              <a:rPr lang="en-US" sz="1400" b="1" dirty="0">
                <a:solidFill>
                  <a:schemeClr val="accent6"/>
                </a:solidFill>
              </a:rPr>
              <a:t>HIGH North to South flows</a:t>
            </a:r>
          </a:p>
          <a:p>
            <a:pPr marL="285750" indent="-285750">
              <a:buFont typeface="Arial" panose="020B0604020202020204" pitchFamily="34" charset="0"/>
              <a:buChar char="•"/>
            </a:pPr>
            <a:r>
              <a:rPr lang="en-US" sz="1400" b="1" dirty="0">
                <a:solidFill>
                  <a:schemeClr val="accent6"/>
                </a:solidFill>
              </a:rPr>
              <a:t>OUTAGE Backbone 380kV Line</a:t>
            </a:r>
          </a:p>
          <a:p>
            <a:pPr marL="285750" indent="-285750">
              <a:buFont typeface="Arial" panose="020B0604020202020204" pitchFamily="34" charset="0"/>
              <a:buChar char="•"/>
            </a:pPr>
            <a:r>
              <a:rPr lang="en-US" sz="1400" b="1" dirty="0">
                <a:solidFill>
                  <a:schemeClr val="accent6"/>
                </a:solidFill>
              </a:rPr>
              <a:t>HIGH wind infeed expected</a:t>
            </a:r>
          </a:p>
          <a:p>
            <a:pPr marL="285750" indent="-285750">
              <a:buFont typeface="Arial" panose="020B0604020202020204" pitchFamily="34" charset="0"/>
              <a:buChar char="•"/>
            </a:pPr>
            <a:r>
              <a:rPr lang="en-US" sz="1400" b="1" dirty="0">
                <a:solidFill>
                  <a:schemeClr val="accent6"/>
                </a:solidFill>
              </a:rPr>
              <a:t>OVERLOAD threatening grid security!</a:t>
            </a:r>
            <a:endParaRPr lang="en-US" sz="1400" dirty="0"/>
          </a:p>
        </p:txBody>
      </p:sp>
      <p:sp>
        <p:nvSpPr>
          <p:cNvPr id="91" name="Rectangle: Rounded Corners 90">
            <a:extLst>
              <a:ext uri="{FF2B5EF4-FFF2-40B4-BE49-F238E27FC236}">
                <a16:creationId xmlns:a16="http://schemas.microsoft.com/office/drawing/2014/main" id="{C23058C0-4CD0-4455-9365-202866D875E3}"/>
              </a:ext>
            </a:extLst>
          </p:cNvPr>
          <p:cNvSpPr/>
          <p:nvPr/>
        </p:nvSpPr>
        <p:spPr>
          <a:xfrm>
            <a:off x="5942334" y="4249027"/>
            <a:ext cx="3657600" cy="914400"/>
          </a:xfrm>
          <a:prstGeom prst="roundRect">
            <a:avLst/>
          </a:prstGeom>
          <a:ln>
            <a:solidFill>
              <a:schemeClr val="accent3"/>
            </a:solidFill>
          </a:ln>
        </p:spPr>
        <p:txBody>
          <a:bodyPr wrap="square" anchor="ctr">
            <a:noAutofit/>
          </a:bodyPr>
          <a:lstStyle/>
          <a:p>
            <a:pPr marL="285750" indent="-285750">
              <a:buFont typeface="Arial" panose="020B0604020202020204" pitchFamily="34" charset="0"/>
              <a:buChar char="•"/>
            </a:pPr>
            <a:r>
              <a:rPr lang="en-US" sz="1600" b="1" dirty="0">
                <a:solidFill>
                  <a:srgbClr val="C00000"/>
                </a:solidFill>
              </a:rPr>
              <a:t>Dynamic Line Rating on critical 380kV Lines</a:t>
            </a:r>
          </a:p>
          <a:p>
            <a:pPr marL="285750" indent="-285750">
              <a:buFont typeface="Arial" panose="020B0604020202020204" pitchFamily="34" charset="0"/>
              <a:buChar char="•"/>
            </a:pPr>
            <a:r>
              <a:rPr lang="en-US" sz="1600" b="1" dirty="0">
                <a:solidFill>
                  <a:srgbClr val="C00000"/>
                </a:solidFill>
              </a:rPr>
              <a:t>+30% extra capacity released</a:t>
            </a:r>
          </a:p>
        </p:txBody>
      </p:sp>
      <p:sp>
        <p:nvSpPr>
          <p:cNvPr id="93" name="Rectangle: Rounded Corners 92">
            <a:extLst>
              <a:ext uri="{FF2B5EF4-FFF2-40B4-BE49-F238E27FC236}">
                <a16:creationId xmlns:a16="http://schemas.microsoft.com/office/drawing/2014/main" id="{8FE8F55C-D9E7-44D9-948E-7B8E8704840A}"/>
              </a:ext>
            </a:extLst>
          </p:cNvPr>
          <p:cNvSpPr/>
          <p:nvPr/>
        </p:nvSpPr>
        <p:spPr>
          <a:xfrm>
            <a:off x="2094640" y="5498027"/>
            <a:ext cx="7955280" cy="731520"/>
          </a:xfrm>
          <a:prstGeom prst="roundRect">
            <a:avLst/>
          </a:prstGeom>
          <a:ln>
            <a:solidFill>
              <a:schemeClr val="accent3"/>
            </a:solidFill>
          </a:ln>
        </p:spPr>
        <p:txBody>
          <a:bodyPr wrap="square">
            <a:noAutofit/>
          </a:bodyPr>
          <a:lstStyle/>
          <a:p>
            <a:pPr marL="285750" indent="-285750">
              <a:buFont typeface="Arial" panose="020B0604020202020204" pitchFamily="34" charset="0"/>
              <a:buChar char="•"/>
            </a:pPr>
            <a:r>
              <a:rPr lang="en-US" sz="2000" b="1" dirty="0">
                <a:solidFill>
                  <a:srgbClr val="1F3864"/>
                </a:solidFill>
              </a:rPr>
              <a:t>AVOID further PST tapping</a:t>
            </a:r>
          </a:p>
          <a:p>
            <a:pPr marL="285750" indent="-285750">
              <a:buFont typeface="Arial" panose="020B0604020202020204" pitchFamily="34" charset="0"/>
              <a:buChar char="•"/>
            </a:pPr>
            <a:r>
              <a:rPr lang="en-US" sz="2000" b="1" dirty="0">
                <a:solidFill>
                  <a:srgbClr val="1F3864"/>
                </a:solidFill>
              </a:rPr>
              <a:t>AVOID 500 000 EUR of International Redispatch</a:t>
            </a:r>
          </a:p>
          <a:p>
            <a:pPr lvl="0"/>
            <a:endParaRPr lang="en-US" sz="2000" b="1" dirty="0">
              <a:solidFill>
                <a:srgbClr val="1F3864"/>
              </a:solidFill>
            </a:endParaRPr>
          </a:p>
        </p:txBody>
      </p:sp>
      <p:grpSp>
        <p:nvGrpSpPr>
          <p:cNvPr id="105" name="Group 104">
            <a:extLst>
              <a:ext uri="{FF2B5EF4-FFF2-40B4-BE49-F238E27FC236}">
                <a16:creationId xmlns:a16="http://schemas.microsoft.com/office/drawing/2014/main" id="{D379EA33-B10A-4F8A-AD6E-EF7F76666985}"/>
              </a:ext>
            </a:extLst>
          </p:cNvPr>
          <p:cNvGrpSpPr/>
          <p:nvPr/>
        </p:nvGrpSpPr>
        <p:grpSpPr>
          <a:xfrm>
            <a:off x="1977043" y="2175822"/>
            <a:ext cx="4389120" cy="3170597"/>
            <a:chOff x="453043" y="1848272"/>
            <a:chExt cx="4389120" cy="3170597"/>
          </a:xfrm>
        </p:grpSpPr>
        <p:sp>
          <p:nvSpPr>
            <p:cNvPr id="28" name="Subtitle 19">
              <a:extLst>
                <a:ext uri="{FF2B5EF4-FFF2-40B4-BE49-F238E27FC236}">
                  <a16:creationId xmlns:a16="http://schemas.microsoft.com/office/drawing/2014/main" id="{CD170090-9639-4E41-8AEB-6504D3E46932}"/>
                </a:ext>
              </a:extLst>
            </p:cNvPr>
            <p:cNvSpPr txBox="1">
              <a:spLocks/>
            </p:cNvSpPr>
            <p:nvPr/>
          </p:nvSpPr>
          <p:spPr>
            <a:xfrm>
              <a:off x="453043" y="1848272"/>
              <a:ext cx="4389120" cy="3420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chemeClr val="bg2">
                      <a:lumMod val="50000"/>
                    </a:schemeClr>
                  </a:solidFill>
                </a:rPr>
                <a:t>Congestion management actions in Belgium</a:t>
              </a:r>
            </a:p>
          </p:txBody>
        </p:sp>
        <p:graphicFrame>
          <p:nvGraphicFramePr>
            <p:cNvPr id="98" name="Diagram 97">
              <a:extLst>
                <a:ext uri="{FF2B5EF4-FFF2-40B4-BE49-F238E27FC236}">
                  <a16:creationId xmlns:a16="http://schemas.microsoft.com/office/drawing/2014/main" id="{C378CF79-AF07-4416-81CE-09F6363E760D}"/>
                </a:ext>
              </a:extLst>
            </p:cNvPr>
            <p:cNvGraphicFramePr/>
            <p:nvPr>
              <p:extLst>
                <p:ext uri="{D42A27DB-BD31-4B8C-83A1-F6EECF244321}">
                  <p14:modId xmlns:p14="http://schemas.microsoft.com/office/powerpoint/2010/main" val="2525456227"/>
                </p:ext>
              </p:extLst>
            </p:nvPr>
          </p:nvGraphicFramePr>
          <p:xfrm>
            <a:off x="552216" y="2183290"/>
            <a:ext cx="3657600" cy="1371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9" name="Diagram 98">
              <a:extLst>
                <a:ext uri="{FF2B5EF4-FFF2-40B4-BE49-F238E27FC236}">
                  <a16:creationId xmlns:a16="http://schemas.microsoft.com/office/drawing/2014/main" id="{16B67675-CBC4-465A-899B-99C15FCCEE0A}"/>
                </a:ext>
              </a:extLst>
            </p:cNvPr>
            <p:cNvGraphicFramePr/>
            <p:nvPr>
              <p:extLst>
                <p:ext uri="{D42A27DB-BD31-4B8C-83A1-F6EECF244321}">
                  <p14:modId xmlns:p14="http://schemas.microsoft.com/office/powerpoint/2010/main" val="1636986702"/>
                </p:ext>
              </p:extLst>
            </p:nvPr>
          </p:nvGraphicFramePr>
          <p:xfrm>
            <a:off x="552216" y="3616669"/>
            <a:ext cx="3657600" cy="1402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0" name="Rectangle 99">
              <a:extLst>
                <a:ext uri="{FF2B5EF4-FFF2-40B4-BE49-F238E27FC236}">
                  <a16:creationId xmlns:a16="http://schemas.microsoft.com/office/drawing/2014/main" id="{14F45212-17E7-4790-A358-2173DC9273DD}"/>
                </a:ext>
              </a:extLst>
            </p:cNvPr>
            <p:cNvSpPr/>
            <p:nvPr/>
          </p:nvSpPr>
          <p:spPr>
            <a:xfrm>
              <a:off x="1512336" y="4664310"/>
              <a:ext cx="1737360" cy="27432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noAutofit/>
            </a:bodyPr>
            <a:lstStyle/>
            <a:p>
              <a:r>
                <a:rPr lang="en-US" sz="1400" b="1" dirty="0">
                  <a:solidFill>
                    <a:srgbClr val="C00000"/>
                  </a:solidFill>
                </a:rPr>
                <a:t>Prepare for intl. RD!</a:t>
              </a:r>
            </a:p>
          </p:txBody>
        </p:sp>
        <p:sp>
          <p:nvSpPr>
            <p:cNvPr id="101" name="Rectangle 100">
              <a:extLst>
                <a:ext uri="{FF2B5EF4-FFF2-40B4-BE49-F238E27FC236}">
                  <a16:creationId xmlns:a16="http://schemas.microsoft.com/office/drawing/2014/main" id="{7F6E1F2F-174F-4FF8-96AB-9EAC08445544}"/>
                </a:ext>
              </a:extLst>
            </p:cNvPr>
            <p:cNvSpPr/>
            <p:nvPr/>
          </p:nvSpPr>
          <p:spPr>
            <a:xfrm>
              <a:off x="552216" y="3231940"/>
              <a:ext cx="1737360" cy="27432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noAutofit/>
            </a:bodyPr>
            <a:lstStyle/>
            <a:p>
              <a:r>
                <a:rPr lang="en-US" sz="1400" b="1" dirty="0">
                  <a:solidFill>
                    <a:srgbClr val="C00000"/>
                  </a:solidFill>
                </a:rPr>
                <a:t>Full! No options left!</a:t>
              </a:r>
            </a:p>
          </p:txBody>
        </p:sp>
        <p:pic>
          <p:nvPicPr>
            <p:cNvPr id="102" name="Graphic 101" descr="Coins">
              <a:extLst>
                <a:ext uri="{FF2B5EF4-FFF2-40B4-BE49-F238E27FC236}">
                  <a16:creationId xmlns:a16="http://schemas.microsoft.com/office/drawing/2014/main" id="{5EF3B745-7215-40B7-8308-9AD4744212F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20854" y="4176785"/>
              <a:ext cx="487525" cy="487525"/>
            </a:xfrm>
            <a:prstGeom prst="rect">
              <a:avLst/>
            </a:prstGeom>
          </p:spPr>
        </p:pic>
        <p:pic>
          <p:nvPicPr>
            <p:cNvPr id="103" name="Graphic 102" descr="Coins">
              <a:extLst>
                <a:ext uri="{FF2B5EF4-FFF2-40B4-BE49-F238E27FC236}">
                  <a16:creationId xmlns:a16="http://schemas.microsoft.com/office/drawing/2014/main" id="{38B87605-5ED1-4B53-AF73-18B53C5593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12268" y="2971359"/>
              <a:ext cx="487525" cy="487525"/>
            </a:xfrm>
            <a:prstGeom prst="rect">
              <a:avLst/>
            </a:prstGeom>
          </p:spPr>
        </p:pic>
        <p:pic>
          <p:nvPicPr>
            <p:cNvPr id="104" name="Graphic 103" descr="Coins">
              <a:extLst>
                <a:ext uri="{FF2B5EF4-FFF2-40B4-BE49-F238E27FC236}">
                  <a16:creationId xmlns:a16="http://schemas.microsoft.com/office/drawing/2014/main" id="{C96D3C8F-3EDB-419F-9CB5-7641548524F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68219" y="4514502"/>
              <a:ext cx="487525" cy="487525"/>
            </a:xfrm>
            <a:prstGeom prst="rect">
              <a:avLst/>
            </a:prstGeom>
          </p:spPr>
        </p:pic>
      </p:grpSp>
      <p:sp>
        <p:nvSpPr>
          <p:cNvPr id="106" name="Arrow: Down 105">
            <a:extLst>
              <a:ext uri="{FF2B5EF4-FFF2-40B4-BE49-F238E27FC236}">
                <a16:creationId xmlns:a16="http://schemas.microsoft.com/office/drawing/2014/main" id="{A277A6C9-DDF9-4D35-AD13-EA661E3BBD49}"/>
              </a:ext>
            </a:extLst>
          </p:cNvPr>
          <p:cNvSpPr/>
          <p:nvPr/>
        </p:nvSpPr>
        <p:spPr>
          <a:xfrm>
            <a:off x="7527027" y="5202036"/>
            <a:ext cx="395785" cy="187815"/>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6B70321-034D-4E76-B3E4-33FBA531F9AB}"/>
              </a:ext>
            </a:extLst>
          </p:cNvPr>
          <p:cNvSpPr/>
          <p:nvPr/>
        </p:nvSpPr>
        <p:spPr>
          <a:xfrm>
            <a:off x="1519238" y="6381157"/>
            <a:ext cx="4031873" cy="307777"/>
          </a:xfrm>
          <a:prstGeom prst="rect">
            <a:avLst/>
          </a:prstGeom>
        </p:spPr>
        <p:txBody>
          <a:bodyPr wrap="none">
            <a:spAutoFit/>
          </a:bodyPr>
          <a:lstStyle/>
          <a:p>
            <a:r>
              <a:rPr lang="en-US" sz="1400" b="1" dirty="0">
                <a:solidFill>
                  <a:schemeClr val="bg2">
                    <a:lumMod val="50000"/>
                  </a:schemeClr>
                </a:solidFill>
              </a:rPr>
              <a:t>*International redispatch cost +500EUR/MWh (Elia)</a:t>
            </a:r>
            <a:endParaRPr lang="en-US" sz="1400" dirty="0"/>
          </a:p>
        </p:txBody>
      </p:sp>
    </p:spTree>
    <p:extLst>
      <p:ext uri="{BB962C8B-B14F-4D97-AF65-F5344CB8AC3E}">
        <p14:creationId xmlns:p14="http://schemas.microsoft.com/office/powerpoint/2010/main" val="366424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FE90-AC54-486C-01EB-6F5EB2CD8F1C}"/>
              </a:ext>
            </a:extLst>
          </p:cNvPr>
          <p:cNvSpPr>
            <a:spLocks noGrp="1"/>
          </p:cNvSpPr>
          <p:nvPr>
            <p:ph type="title"/>
          </p:nvPr>
        </p:nvSpPr>
        <p:spPr/>
        <p:txBody>
          <a:bodyPr/>
          <a:lstStyle/>
          <a:p>
            <a:r>
              <a:rPr lang="en-GB" dirty="0"/>
              <a:t>Agenda</a:t>
            </a:r>
            <a:endParaRPr lang="LID4096" dirty="0"/>
          </a:p>
        </p:txBody>
      </p:sp>
      <p:sp>
        <p:nvSpPr>
          <p:cNvPr id="3" name="Content Placeholder 2">
            <a:extLst>
              <a:ext uri="{FF2B5EF4-FFF2-40B4-BE49-F238E27FC236}">
                <a16:creationId xmlns:a16="http://schemas.microsoft.com/office/drawing/2014/main" id="{79B38D7B-724D-83D6-89C6-495F67B6679D}"/>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GB" dirty="0"/>
              <a:t>Introduction and moderation by Layla Sawyer, Secretary General, currENT Europe</a:t>
            </a:r>
          </a:p>
          <a:p>
            <a:pPr marL="0" indent="0">
              <a:buNone/>
            </a:pPr>
            <a:endParaRPr lang="en-GB" dirty="0"/>
          </a:p>
          <a:p>
            <a:pPr marL="342900" indent="-342900">
              <a:lnSpc>
                <a:spcPct val="107000"/>
              </a:lnSpc>
              <a:spcAft>
                <a:spcPts val="800"/>
              </a:spcAft>
              <a:buAutoNum type="arabicPeriod"/>
            </a:pPr>
            <a:r>
              <a:rPr lang="en-US" sz="2600" b="1" dirty="0">
                <a:latin typeface="Calibri"/>
                <a:cs typeface="Times New Roman"/>
              </a:rPr>
              <a:t>Frederic </a:t>
            </a:r>
            <a:r>
              <a:rPr lang="en-US" sz="2600" b="1" dirty="0" err="1">
                <a:latin typeface="Calibri"/>
                <a:cs typeface="Times New Roman"/>
              </a:rPr>
              <a:t>Vassort</a:t>
            </a:r>
            <a:r>
              <a:rPr lang="en-US" sz="2600" b="1" dirty="0">
                <a:latin typeface="Calibri"/>
                <a:cs typeface="Times New Roman"/>
              </a:rPr>
              <a:t>, </a:t>
            </a:r>
            <a:r>
              <a:rPr lang="en-US" sz="2600" dirty="0">
                <a:latin typeface="Calibri"/>
                <a:cs typeface="Times New Roman"/>
              </a:rPr>
              <a:t>CEO of </a:t>
            </a:r>
            <a:r>
              <a:rPr lang="en-US" sz="2600" dirty="0" err="1">
                <a:latin typeface="Calibri"/>
                <a:cs typeface="Times New Roman"/>
              </a:rPr>
              <a:t>Ampacimon</a:t>
            </a:r>
            <a:endParaRPr lang="en-US" sz="2600" dirty="0">
              <a:latin typeface="Calibri"/>
              <a:cs typeface="Times New Roman"/>
            </a:endParaRPr>
          </a:p>
          <a:p>
            <a:pPr marL="342900" indent="-342900">
              <a:lnSpc>
                <a:spcPct val="107000"/>
              </a:lnSpc>
              <a:spcAft>
                <a:spcPts val="800"/>
              </a:spcAft>
              <a:buAutoNum type="arabicPeriod"/>
            </a:pPr>
            <a:r>
              <a:rPr lang="en-US" sz="2600" b="1" dirty="0">
                <a:latin typeface="Calibri"/>
                <a:cs typeface="Times New Roman"/>
              </a:rPr>
              <a:t>Peter Hughes,</a:t>
            </a:r>
            <a:r>
              <a:rPr lang="en-US" sz="2600" dirty="0">
                <a:latin typeface="Calibri"/>
                <a:cs typeface="Times New Roman"/>
              </a:rPr>
              <a:t> Vice President Europe at CTC Global</a:t>
            </a:r>
          </a:p>
          <a:p>
            <a:pPr marL="342900" indent="-342900">
              <a:lnSpc>
                <a:spcPct val="107000"/>
              </a:lnSpc>
              <a:spcAft>
                <a:spcPts val="800"/>
              </a:spcAft>
              <a:buAutoNum type="arabicPeriod"/>
            </a:pPr>
            <a:r>
              <a:rPr lang="en-US" sz="2600" b="1" dirty="0" err="1">
                <a:latin typeface="Calibri"/>
                <a:cs typeface="Times New Roman"/>
              </a:rPr>
              <a:t>Hedd</a:t>
            </a:r>
            <a:r>
              <a:rPr lang="en-US" sz="2600" b="1" dirty="0">
                <a:latin typeface="Calibri"/>
                <a:cs typeface="Times New Roman"/>
              </a:rPr>
              <a:t> Roberts,</a:t>
            </a:r>
            <a:r>
              <a:rPr lang="en-US" sz="2600" dirty="0">
                <a:latin typeface="Calibri"/>
                <a:cs typeface="Times New Roman"/>
              </a:rPr>
              <a:t> General Manager Europe at Smart Wires </a:t>
            </a:r>
          </a:p>
          <a:p>
            <a:pPr marL="342900" indent="-342900">
              <a:lnSpc>
                <a:spcPct val="107000"/>
              </a:lnSpc>
              <a:spcAft>
                <a:spcPts val="800"/>
              </a:spcAft>
              <a:buAutoNum type="arabicPeriod"/>
            </a:pPr>
            <a:r>
              <a:rPr lang="en-US" sz="2600" b="1" dirty="0">
                <a:latin typeface="Calibri"/>
                <a:cs typeface="Times New Roman"/>
              </a:rPr>
              <a:t>Lars Stephan,</a:t>
            </a:r>
            <a:r>
              <a:rPr lang="en-US" sz="2600" dirty="0">
                <a:latin typeface="Calibri"/>
                <a:cs typeface="Times New Roman"/>
              </a:rPr>
              <a:t> Policy and Market Development Manager at Fluence </a:t>
            </a:r>
          </a:p>
          <a:p>
            <a:pPr marL="342900" indent="-342900">
              <a:lnSpc>
                <a:spcPct val="107000"/>
              </a:lnSpc>
              <a:spcAft>
                <a:spcPts val="800"/>
              </a:spcAft>
              <a:buAutoNum type="arabicPeriod"/>
            </a:pPr>
            <a:r>
              <a:rPr lang="en-US" sz="2600" b="1" dirty="0">
                <a:latin typeface="Calibri"/>
                <a:cs typeface="Times New Roman"/>
              </a:rPr>
              <a:t>Patricia Labra,</a:t>
            </a:r>
            <a:r>
              <a:rPr lang="en-US" sz="2600" dirty="0">
                <a:latin typeface="Calibri"/>
                <a:cs typeface="Times New Roman"/>
              </a:rPr>
              <a:t> Head of network planning at Red Electrica and convener of the TYNDP at ENTSO-E </a:t>
            </a:r>
          </a:p>
          <a:p>
            <a:pPr marL="514350" indent="-514350">
              <a:buFont typeface="Century Gothic" panose="020F0302020204030204"/>
              <a:buAutoNum type="arabicPeriod"/>
            </a:pPr>
            <a:endParaRPr lang="en-GB" dirty="0"/>
          </a:p>
          <a:p>
            <a:endParaRPr lang="LID4096" dirty="0"/>
          </a:p>
        </p:txBody>
      </p:sp>
    </p:spTree>
    <p:extLst>
      <p:ext uri="{BB962C8B-B14F-4D97-AF65-F5344CB8AC3E}">
        <p14:creationId xmlns:p14="http://schemas.microsoft.com/office/powerpoint/2010/main" val="4166299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13D2-B9CA-A82C-AF07-36EB40039125}"/>
              </a:ext>
            </a:extLst>
          </p:cNvPr>
          <p:cNvSpPr>
            <a:spLocks noGrp="1"/>
          </p:cNvSpPr>
          <p:nvPr>
            <p:ph type="ctrTitle"/>
          </p:nvPr>
        </p:nvSpPr>
        <p:spPr/>
        <p:txBody>
          <a:bodyPr/>
          <a:lstStyle/>
          <a:p>
            <a:r>
              <a:rPr lang="fr-FR" dirty="0" err="1"/>
              <a:t>Thank</a:t>
            </a:r>
            <a:r>
              <a:rPr lang="fr-FR" dirty="0"/>
              <a:t> </a:t>
            </a:r>
            <a:r>
              <a:rPr lang="fr-FR" dirty="0" err="1"/>
              <a:t>you</a:t>
            </a:r>
            <a:r>
              <a:rPr lang="fr-FR" dirty="0"/>
              <a:t> !</a:t>
            </a:r>
          </a:p>
        </p:txBody>
      </p:sp>
      <p:sp>
        <p:nvSpPr>
          <p:cNvPr id="3" name="Subtitle 2">
            <a:extLst>
              <a:ext uri="{FF2B5EF4-FFF2-40B4-BE49-F238E27FC236}">
                <a16:creationId xmlns:a16="http://schemas.microsoft.com/office/drawing/2014/main" id="{97B05356-1C5F-BD05-5D64-0F3656B78AC6}"/>
              </a:ext>
            </a:extLst>
          </p:cNvPr>
          <p:cNvSpPr>
            <a:spLocks noGrp="1"/>
          </p:cNvSpPr>
          <p:nvPr>
            <p:ph type="subTitle" idx="1"/>
          </p:nvPr>
        </p:nvSpPr>
        <p:spPr/>
        <p:txBody>
          <a:bodyPr/>
          <a:lstStyle/>
          <a:p>
            <a:r>
              <a:rPr lang="fr-FR" dirty="0"/>
              <a:t>Frederic Vassort </a:t>
            </a:r>
          </a:p>
        </p:txBody>
      </p:sp>
    </p:spTree>
    <p:extLst>
      <p:ext uri="{BB962C8B-B14F-4D97-AF65-F5344CB8AC3E}">
        <p14:creationId xmlns:p14="http://schemas.microsoft.com/office/powerpoint/2010/main" val="2336908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B025221D-962B-2C15-38E0-7BBFB12AE0D0}"/>
              </a:ext>
            </a:extLst>
          </p:cNvPr>
          <p:cNvPicPr>
            <a:picLocks noChangeAspect="1"/>
          </p:cNvPicPr>
          <p:nvPr/>
        </p:nvPicPr>
        <p:blipFill>
          <a:blip r:embed="rId2"/>
          <a:stretch>
            <a:fillRect/>
          </a:stretch>
        </p:blipFill>
        <p:spPr>
          <a:xfrm>
            <a:off x="-152400" y="-87856"/>
            <a:ext cx="12448592" cy="7016976"/>
          </a:xfrm>
          <a:prstGeom prst="rect">
            <a:avLst/>
          </a:prstGeom>
        </p:spPr>
      </p:pic>
    </p:spTree>
    <p:extLst>
      <p:ext uri="{BB962C8B-B14F-4D97-AF65-F5344CB8AC3E}">
        <p14:creationId xmlns:p14="http://schemas.microsoft.com/office/powerpoint/2010/main" val="1478290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0C5A-A785-4BA5-8FB0-061CA3B7155B}"/>
              </a:ext>
            </a:extLst>
          </p:cNvPr>
          <p:cNvSpPr>
            <a:spLocks noGrp="1"/>
          </p:cNvSpPr>
          <p:nvPr>
            <p:ph type="ctrTitle"/>
          </p:nvPr>
        </p:nvSpPr>
        <p:spPr/>
        <p:txBody>
          <a:bodyPr>
            <a:normAutofit fontScale="90000"/>
          </a:bodyPr>
          <a:lstStyle/>
          <a:p>
            <a:r>
              <a:rPr lang="en-US" dirty="0" err="1"/>
              <a:t>CurrENT</a:t>
            </a:r>
            <a:r>
              <a:rPr lang="en-US" dirty="0"/>
              <a:t> Webinar – NOVA</a:t>
            </a:r>
            <a:br>
              <a:rPr lang="en-US" dirty="0"/>
            </a:br>
            <a:br>
              <a:rPr lang="en-US" dirty="0"/>
            </a:br>
            <a:r>
              <a:rPr lang="en-US" dirty="0"/>
              <a:t>Use Case - Reinforcement</a:t>
            </a:r>
          </a:p>
        </p:txBody>
      </p:sp>
      <p:sp>
        <p:nvSpPr>
          <p:cNvPr id="3" name="Subtitle 2">
            <a:extLst>
              <a:ext uri="{FF2B5EF4-FFF2-40B4-BE49-F238E27FC236}">
                <a16:creationId xmlns:a16="http://schemas.microsoft.com/office/drawing/2014/main" id="{EB625008-3862-4E0C-AFE2-F6EEBA1DD4B7}"/>
              </a:ext>
            </a:extLst>
          </p:cNvPr>
          <p:cNvSpPr>
            <a:spLocks noGrp="1"/>
          </p:cNvSpPr>
          <p:nvPr>
            <p:ph type="subTitle" idx="1"/>
          </p:nvPr>
        </p:nvSpPr>
        <p:spPr>
          <a:xfrm>
            <a:off x="2859095" y="2227056"/>
            <a:ext cx="5685097" cy="424438"/>
          </a:xfrm>
        </p:spPr>
        <p:txBody>
          <a:bodyPr>
            <a:noAutofit/>
          </a:bodyPr>
          <a:lstStyle/>
          <a:p>
            <a:r>
              <a:rPr lang="en-US" sz="1800" dirty="0"/>
              <a:t>13</a:t>
            </a:r>
            <a:r>
              <a:rPr lang="en-US" sz="1800" baseline="30000" dirty="0"/>
              <a:t>th</a:t>
            </a:r>
            <a:r>
              <a:rPr lang="en-US" sz="1800" dirty="0"/>
              <a:t> December, 2022</a:t>
            </a:r>
          </a:p>
        </p:txBody>
      </p:sp>
    </p:spTree>
    <p:extLst>
      <p:ext uri="{BB962C8B-B14F-4D97-AF65-F5344CB8AC3E}">
        <p14:creationId xmlns:p14="http://schemas.microsoft.com/office/powerpoint/2010/main" val="835368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B76576-9D53-4897-A843-C2C048090F0B}"/>
              </a:ext>
            </a:extLst>
          </p:cNvPr>
          <p:cNvSpPr>
            <a:spLocks noGrp="1"/>
          </p:cNvSpPr>
          <p:nvPr>
            <p:ph type="sldNum" sz="quarter" idx="4"/>
          </p:nvPr>
        </p:nvSpPr>
        <p:spPr/>
        <p:txBody>
          <a:bodyPr/>
          <a:lstStyle/>
          <a:p>
            <a:fld id="{6191A995-0EF3-0948-81DA-CA2EBD881529}" type="slidenum">
              <a:rPr lang="en-US" smtClean="0"/>
              <a:pPr/>
              <a:t>23</a:t>
            </a:fld>
            <a:endParaRPr lang="en-US"/>
          </a:p>
        </p:txBody>
      </p:sp>
      <p:pic>
        <p:nvPicPr>
          <p:cNvPr id="15" name="Picture 14">
            <a:extLst>
              <a:ext uri="{FF2B5EF4-FFF2-40B4-BE49-F238E27FC236}">
                <a16:creationId xmlns:a16="http://schemas.microsoft.com/office/drawing/2014/main" id="{54CD12D6-4313-BEA6-C79E-A5C5E39DD5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8971" y="2313560"/>
            <a:ext cx="8072225" cy="2791171"/>
          </a:xfrm>
          <a:prstGeom prst="rect">
            <a:avLst/>
          </a:prstGeom>
        </p:spPr>
      </p:pic>
      <p:sp>
        <p:nvSpPr>
          <p:cNvPr id="21" name="Title 2">
            <a:extLst>
              <a:ext uri="{FF2B5EF4-FFF2-40B4-BE49-F238E27FC236}">
                <a16:creationId xmlns:a16="http://schemas.microsoft.com/office/drawing/2014/main" id="{0D41122F-1FFB-F2C4-FF5F-6A29EE8ABF0C}"/>
              </a:ext>
            </a:extLst>
          </p:cNvPr>
          <p:cNvSpPr txBox="1">
            <a:spLocks/>
          </p:cNvSpPr>
          <p:nvPr/>
        </p:nvSpPr>
        <p:spPr>
          <a:xfrm>
            <a:off x="1936377" y="242605"/>
            <a:ext cx="7316194" cy="544760"/>
          </a:xfrm>
          <a:prstGeom prst="rect">
            <a:avLst/>
          </a:prstGeom>
        </p:spPr>
        <p:txBody>
          <a:bodyPr vert="horz" lIns="91440" tIns="45720" rIns="91440" bIns="45720" rtlCol="0" anchor="ctr">
            <a:normAutofit fontScale="85000" lnSpcReduction="10000"/>
          </a:bodyPr>
          <a:lstStyle>
            <a:lvl1pPr algn="l" defTabSz="685783" rtl="0" eaLnBrk="1" latinLnBrk="0" hangingPunct="1">
              <a:lnSpc>
                <a:spcPct val="90000"/>
              </a:lnSpc>
              <a:spcBef>
                <a:spcPct val="0"/>
              </a:spcBef>
              <a:buNone/>
              <a:defRPr sz="2400" b="1" kern="1200">
                <a:solidFill>
                  <a:schemeClr val="bg1"/>
                </a:solidFill>
                <a:latin typeface="Segoe UI" panose="020B0502040204020203" pitchFamily="34" charset="0"/>
                <a:ea typeface="Segoe UI Historic" panose="020B0502040204020203" pitchFamily="34" charset="0"/>
                <a:cs typeface="Segoe UI" panose="020B0502040204020203" pitchFamily="34" charset="0"/>
              </a:defRPr>
            </a:lvl1pPr>
          </a:lstStyle>
          <a:p>
            <a:r>
              <a:rPr lang="en-US" dirty="0"/>
              <a:t>NO</a:t>
            </a:r>
            <a:r>
              <a:rPr lang="en-US" u="sng" dirty="0"/>
              <a:t>V</a:t>
            </a:r>
            <a:r>
              <a:rPr lang="en-US" dirty="0"/>
              <a:t>A “V “ (</a:t>
            </a:r>
            <a:r>
              <a:rPr lang="en-US" dirty="0" err="1"/>
              <a:t>Verstärkung</a:t>
            </a:r>
            <a:r>
              <a:rPr lang="en-US" dirty="0"/>
              <a:t>) – How Is This Typically Delivered?</a:t>
            </a:r>
          </a:p>
        </p:txBody>
      </p:sp>
      <p:sp>
        <p:nvSpPr>
          <p:cNvPr id="22" name="Rectangle 21">
            <a:extLst>
              <a:ext uri="{FF2B5EF4-FFF2-40B4-BE49-F238E27FC236}">
                <a16:creationId xmlns:a16="http://schemas.microsoft.com/office/drawing/2014/main" id="{AB1ABB53-D3A0-D3BD-BC05-B430BD6F84EE}"/>
              </a:ext>
            </a:extLst>
          </p:cNvPr>
          <p:cNvSpPr/>
          <p:nvPr/>
        </p:nvSpPr>
        <p:spPr>
          <a:xfrm>
            <a:off x="5925920" y="5257864"/>
            <a:ext cx="2924134" cy="461665"/>
          </a:xfrm>
          <a:prstGeom prst="rect">
            <a:avLst/>
          </a:prstGeom>
        </p:spPr>
        <p:txBody>
          <a:bodyPr wrap="none">
            <a:spAutoFit/>
          </a:bodyPr>
          <a:lstStyle/>
          <a:p>
            <a:pPr algn="ctr">
              <a:spcAft>
                <a:spcPts val="300"/>
              </a:spcAft>
            </a:pPr>
            <a:r>
              <a:rPr lang="de-DE" sz="2400" b="1" dirty="0">
                <a:latin typeface="Calibri" panose="020F0502020204030204" pitchFamily="34" charset="0"/>
                <a:cs typeface="Calibri" panose="020F0502020204030204" pitchFamily="34" charset="0"/>
              </a:rPr>
              <a:t>= H</a:t>
            </a:r>
            <a:r>
              <a:rPr lang="de-DE" sz="1600" dirty="0">
                <a:latin typeface="Calibri" panose="020F0502020204030204" pitchFamily="34" charset="0"/>
                <a:cs typeface="Calibri" panose="020F0502020204030204" pitchFamily="34" charset="0"/>
              </a:rPr>
              <a:t>igh</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T</a:t>
            </a:r>
            <a:r>
              <a:rPr lang="de-DE" sz="1600" dirty="0" err="1">
                <a:latin typeface="Calibri" panose="020F0502020204030204" pitchFamily="34" charset="0"/>
                <a:cs typeface="Calibri" panose="020F0502020204030204" pitchFamily="34" charset="0"/>
              </a:rPr>
              <a:t>emperature</a:t>
            </a:r>
            <a:r>
              <a:rPr lang="de-DE" sz="2400" b="1" dirty="0">
                <a:latin typeface="Calibri" panose="020F0502020204030204" pitchFamily="34" charset="0"/>
                <a:cs typeface="Calibri" panose="020F0502020204030204" pitchFamily="34" charset="0"/>
              </a:rPr>
              <a:t> L</a:t>
            </a:r>
            <a:r>
              <a:rPr lang="de-DE" sz="1600" dirty="0">
                <a:latin typeface="Calibri" panose="020F0502020204030204" pitchFamily="34" charset="0"/>
                <a:cs typeface="Calibri" panose="020F0502020204030204" pitchFamily="34" charset="0"/>
              </a:rPr>
              <a:t>ow</a:t>
            </a:r>
            <a:r>
              <a:rPr lang="de-DE" sz="2400" b="1" dirty="0">
                <a:latin typeface="Calibri" panose="020F0502020204030204" pitchFamily="34" charset="0"/>
                <a:cs typeface="Calibri" panose="020F0502020204030204" pitchFamily="34" charset="0"/>
              </a:rPr>
              <a:t> S</a:t>
            </a:r>
            <a:r>
              <a:rPr lang="de-DE" sz="1600" dirty="0">
                <a:latin typeface="Calibri" panose="020F0502020204030204" pitchFamily="34" charset="0"/>
                <a:cs typeface="Calibri" panose="020F0502020204030204" pitchFamily="34" charset="0"/>
              </a:rPr>
              <a:t>ag</a:t>
            </a:r>
          </a:p>
        </p:txBody>
      </p:sp>
      <p:sp>
        <p:nvSpPr>
          <p:cNvPr id="13" name="Rectangle 12">
            <a:extLst>
              <a:ext uri="{FF2B5EF4-FFF2-40B4-BE49-F238E27FC236}">
                <a16:creationId xmlns:a16="http://schemas.microsoft.com/office/drawing/2014/main" id="{C705B1EB-EB46-6100-2E59-8D4246DE78A8}"/>
              </a:ext>
            </a:extLst>
          </p:cNvPr>
          <p:cNvSpPr/>
          <p:nvPr/>
        </p:nvSpPr>
        <p:spPr>
          <a:xfrm>
            <a:off x="2043658" y="5183096"/>
            <a:ext cx="2834577" cy="415498"/>
          </a:xfrm>
          <a:prstGeom prst="rect">
            <a:avLst/>
          </a:prstGeom>
        </p:spPr>
        <p:txBody>
          <a:bodyPr wrap="square">
            <a:spAutoFit/>
          </a:bodyPr>
          <a:lstStyle/>
          <a:p>
            <a:r>
              <a:rPr lang="de-DE" sz="1050" dirty="0">
                <a:latin typeface="Calibri" panose="020F0502020204030204" pitchFamily="34" charset="0"/>
                <a:ea typeface="HGGothicE" panose="020B0909000000000000" pitchFamily="49" charset="-128"/>
                <a:cs typeface="Calibri" panose="020F0502020204030204" pitchFamily="34" charset="0"/>
              </a:rPr>
              <a:t>Source: </a:t>
            </a:r>
            <a:r>
              <a:rPr lang="de-DE" sz="1050" b="1" dirty="0">
                <a:latin typeface="Calibri" panose="020F0502020204030204" pitchFamily="34" charset="0"/>
                <a:ea typeface="HGGothicE" panose="020B0909000000000000" pitchFamily="49" charset="-128"/>
                <a:cs typeface="Calibri" panose="020F0502020204030204" pitchFamily="34" charset="0"/>
              </a:rPr>
              <a:t>Bundesnetzagentur</a:t>
            </a:r>
            <a:r>
              <a:rPr lang="de-DE" sz="1050" dirty="0">
                <a:latin typeface="Calibri" panose="020F0502020204030204" pitchFamily="34" charset="0"/>
                <a:ea typeface="HGGothicE" panose="020B0909000000000000" pitchFamily="49" charset="-128"/>
                <a:cs typeface="Calibri" panose="020F0502020204030204" pitchFamily="34" charset="0"/>
              </a:rPr>
              <a:t> &amp; </a:t>
            </a:r>
            <a:r>
              <a:rPr lang="de-DE" sz="1050" b="1" dirty="0">
                <a:latin typeface="Calibri" panose="020F0502020204030204" pitchFamily="34" charset="0"/>
                <a:ea typeface="HGGothicE" panose="020B0909000000000000" pitchFamily="49" charset="-128"/>
                <a:cs typeface="Calibri" panose="020F0502020204030204" pitchFamily="34" charset="0"/>
              </a:rPr>
              <a:t>Agora</a:t>
            </a:r>
            <a:r>
              <a:rPr lang="de-DE" sz="1050" dirty="0">
                <a:latin typeface="Calibri" panose="020F0502020204030204" pitchFamily="34" charset="0"/>
                <a:ea typeface="HGGothicE" panose="020B0909000000000000" pitchFamily="49" charset="-128"/>
                <a:cs typeface="Calibri" panose="020F0502020204030204" pitchFamily="34" charset="0"/>
              </a:rPr>
              <a:t> Bericht </a:t>
            </a:r>
          </a:p>
          <a:p>
            <a:r>
              <a:rPr lang="de-DE" sz="1050" dirty="0">
                <a:latin typeface="Calibri" panose="020F0502020204030204" pitchFamily="34" charset="0"/>
                <a:ea typeface="HGGothicE" panose="020B0909000000000000" pitchFamily="49" charset="-128"/>
                <a:cs typeface="Calibri" panose="020F0502020204030204" pitchFamily="34" charset="0"/>
              </a:rPr>
              <a:t>„Toolbox für die Stromnetze“. </a:t>
            </a:r>
          </a:p>
        </p:txBody>
      </p:sp>
      <p:sp>
        <p:nvSpPr>
          <p:cNvPr id="23" name="Title 19">
            <a:extLst>
              <a:ext uri="{FF2B5EF4-FFF2-40B4-BE49-F238E27FC236}">
                <a16:creationId xmlns:a16="http://schemas.microsoft.com/office/drawing/2014/main" id="{6FD930A3-FC95-917E-C462-803653AB5447}"/>
              </a:ext>
            </a:extLst>
          </p:cNvPr>
          <p:cNvSpPr txBox="1">
            <a:spLocks/>
          </p:cNvSpPr>
          <p:nvPr/>
        </p:nvSpPr>
        <p:spPr>
          <a:xfrm>
            <a:off x="4878235" y="1880991"/>
            <a:ext cx="2517969" cy="43256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b="1" dirty="0">
                <a:latin typeface="+mn-lt"/>
              </a:rPr>
              <a:t>REINFORCEMENT</a:t>
            </a:r>
            <a:r>
              <a:rPr lang="de-DE" sz="1800" b="1" dirty="0">
                <a:latin typeface="+mn-lt"/>
              </a:rPr>
              <a:t> </a:t>
            </a:r>
          </a:p>
          <a:p>
            <a:pPr algn="ctr"/>
            <a:r>
              <a:rPr lang="de-DE" sz="1400" dirty="0">
                <a:latin typeface="+mn-lt"/>
              </a:rPr>
              <a:t>EXISTING LINE ROUTES.</a:t>
            </a:r>
          </a:p>
        </p:txBody>
      </p:sp>
      <p:sp>
        <p:nvSpPr>
          <p:cNvPr id="24" name="Title 19">
            <a:extLst>
              <a:ext uri="{FF2B5EF4-FFF2-40B4-BE49-F238E27FC236}">
                <a16:creationId xmlns:a16="http://schemas.microsoft.com/office/drawing/2014/main" id="{EF616377-0B59-AFD6-DB4D-A4FD8A1BA15E}"/>
              </a:ext>
            </a:extLst>
          </p:cNvPr>
          <p:cNvSpPr txBox="1">
            <a:spLocks/>
          </p:cNvSpPr>
          <p:nvPr/>
        </p:nvSpPr>
        <p:spPr>
          <a:xfrm>
            <a:off x="7815760" y="1802625"/>
            <a:ext cx="1581187" cy="43256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dirty="0">
                <a:latin typeface="+mn-lt"/>
              </a:rPr>
              <a:t>NEW LINES</a:t>
            </a:r>
          </a:p>
        </p:txBody>
      </p:sp>
      <p:sp>
        <p:nvSpPr>
          <p:cNvPr id="12" name="Rectangle 11">
            <a:extLst>
              <a:ext uri="{FF2B5EF4-FFF2-40B4-BE49-F238E27FC236}">
                <a16:creationId xmlns:a16="http://schemas.microsoft.com/office/drawing/2014/main" id="{810B9F93-B23E-E5D9-E8BE-69CF56C15805}"/>
              </a:ext>
            </a:extLst>
          </p:cNvPr>
          <p:cNvSpPr/>
          <p:nvPr/>
        </p:nvSpPr>
        <p:spPr>
          <a:xfrm>
            <a:off x="5379028" y="4710062"/>
            <a:ext cx="4017918" cy="523220"/>
          </a:xfrm>
          <a:prstGeom prst="rect">
            <a:avLst/>
          </a:prstGeom>
          <a:solidFill>
            <a:schemeClr val="accent3">
              <a:lumMod val="40000"/>
              <a:lumOff val="60000"/>
            </a:schemeClr>
          </a:solidFill>
        </p:spPr>
        <p:txBody>
          <a:bodyPr wrap="square">
            <a:spAutoFit/>
          </a:bodyPr>
          <a:lstStyle/>
          <a:p>
            <a:pPr algn="ctr">
              <a:spcAft>
                <a:spcPts val="900"/>
              </a:spcAft>
            </a:pPr>
            <a:r>
              <a:rPr lang="de-DE" sz="2100" dirty="0" err="1">
                <a:latin typeface="Calibri" panose="020F0502020204030204" pitchFamily="34" charset="0"/>
                <a:cs typeface="Calibri" panose="020F0502020204030204" pitchFamily="34" charset="0"/>
              </a:rPr>
              <a:t>Conductor</a:t>
            </a:r>
            <a:r>
              <a:rPr lang="de-DE" sz="2100" dirty="0">
                <a:latin typeface="Calibri" panose="020F0502020204030204" pitchFamily="34" charset="0"/>
                <a:cs typeface="Calibri" panose="020F0502020204030204" pitchFamily="34" charset="0"/>
              </a:rPr>
              <a:t> </a:t>
            </a:r>
            <a:r>
              <a:rPr lang="de-DE" sz="2100" dirty="0" err="1">
                <a:latin typeface="Calibri" panose="020F0502020204030204" pitchFamily="34" charset="0"/>
                <a:cs typeface="Calibri" panose="020F0502020204030204" pitchFamily="34" charset="0"/>
              </a:rPr>
              <a:t>Selection</a:t>
            </a:r>
            <a:r>
              <a:rPr lang="de-DE" sz="2100" dirty="0">
                <a:latin typeface="Calibri" panose="020F0502020204030204" pitchFamily="34" charset="0"/>
                <a:cs typeface="Calibri" panose="020F0502020204030204" pitchFamily="34" charset="0"/>
              </a:rPr>
              <a:t>: </a:t>
            </a:r>
            <a:r>
              <a:rPr lang="de-DE" sz="2800" b="1" dirty="0">
                <a:latin typeface="Calibri" panose="020F0502020204030204" pitchFamily="34" charset="0"/>
                <a:cs typeface="Calibri" panose="020F0502020204030204" pitchFamily="34" charset="0"/>
              </a:rPr>
              <a:t>HTLS</a:t>
            </a:r>
          </a:p>
        </p:txBody>
      </p:sp>
      <p:sp>
        <p:nvSpPr>
          <p:cNvPr id="27" name="Left Brace 26">
            <a:extLst>
              <a:ext uri="{FF2B5EF4-FFF2-40B4-BE49-F238E27FC236}">
                <a16:creationId xmlns:a16="http://schemas.microsoft.com/office/drawing/2014/main" id="{AC9C92BC-851A-CBE7-13ED-E097F07B018C}"/>
              </a:ext>
            </a:extLst>
          </p:cNvPr>
          <p:cNvSpPr/>
          <p:nvPr/>
        </p:nvSpPr>
        <p:spPr>
          <a:xfrm rot="16200000">
            <a:off x="7247890" y="2320979"/>
            <a:ext cx="280197" cy="4448809"/>
          </a:xfrm>
          <a:prstGeom prst="lef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7643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487C96-3E3F-9848-9DD5-500245C79952}"/>
              </a:ext>
            </a:extLst>
          </p:cNvPr>
          <p:cNvSpPr>
            <a:spLocks noGrp="1"/>
          </p:cNvSpPr>
          <p:nvPr>
            <p:ph type="sldNum" sz="quarter" idx="4"/>
          </p:nvPr>
        </p:nvSpPr>
        <p:spPr/>
        <p:txBody>
          <a:bodyPr/>
          <a:lstStyle/>
          <a:p>
            <a:fld id="{6191A995-0EF3-0948-81DA-CA2EBD881529}" type="slidenum">
              <a:rPr lang="en-US" smtClean="0"/>
              <a:pPr/>
              <a:t>24</a:t>
            </a:fld>
            <a:endParaRPr lang="en-US"/>
          </a:p>
        </p:txBody>
      </p:sp>
      <p:sp>
        <p:nvSpPr>
          <p:cNvPr id="4" name="Title 3">
            <a:extLst>
              <a:ext uri="{FF2B5EF4-FFF2-40B4-BE49-F238E27FC236}">
                <a16:creationId xmlns:a16="http://schemas.microsoft.com/office/drawing/2014/main" id="{247F9299-69CF-9640-9ABB-02A7B9D5CEE1}"/>
              </a:ext>
            </a:extLst>
          </p:cNvPr>
          <p:cNvSpPr>
            <a:spLocks noGrp="1"/>
          </p:cNvSpPr>
          <p:nvPr>
            <p:ph type="title"/>
          </p:nvPr>
        </p:nvSpPr>
        <p:spPr/>
        <p:txBody>
          <a:bodyPr/>
          <a:lstStyle/>
          <a:p>
            <a:r>
              <a:rPr lang="en-GB" dirty="0">
                <a:effectLst>
                  <a:outerShdw blurRad="38100" dist="38100" dir="2700000" algn="tl">
                    <a:srgbClr val="000000">
                      <a:alpha val="43137"/>
                    </a:srgbClr>
                  </a:outerShdw>
                </a:effectLst>
              </a:rPr>
              <a:t>Conductor Evolution</a:t>
            </a:r>
            <a:endParaRPr lang="en-DE" dirty="0">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AADD434A-25F4-3C47-BBE5-4361B7FFC8C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6023" y1="12805" x2="57386" y2="13415"/>
                        <a14:foregroundMark x1="47159" y1="48780" x2="39773" y2="50610"/>
                        <a14:foregroundMark x1="39773" y1="37195" x2="32386" y2="54268"/>
                      </a14:backgroundRemoval>
                    </a14:imgEffect>
                  </a14:imgLayer>
                </a14:imgProps>
              </a:ext>
              <a:ext uri="{28A0092B-C50C-407E-A947-70E740481C1C}">
                <a14:useLocalDpi xmlns:a14="http://schemas.microsoft.com/office/drawing/2010/main"/>
              </a:ext>
            </a:extLst>
          </a:blip>
          <a:stretch>
            <a:fillRect/>
          </a:stretch>
        </p:blipFill>
        <p:spPr>
          <a:xfrm>
            <a:off x="7020830" y="2957653"/>
            <a:ext cx="695268" cy="647864"/>
          </a:xfrm>
          <a:prstGeom prst="rect">
            <a:avLst/>
          </a:prstGeom>
        </p:spPr>
      </p:pic>
      <p:pic>
        <p:nvPicPr>
          <p:cNvPr id="16" name="Picture 15">
            <a:extLst>
              <a:ext uri="{FF2B5EF4-FFF2-40B4-BE49-F238E27FC236}">
                <a16:creationId xmlns:a16="http://schemas.microsoft.com/office/drawing/2014/main" id="{552FFF2E-3886-194A-A193-D8B6BF9996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94" b="91772" l="7735" r="89503">
                        <a14:foregroundMark x1="48619" y1="22785" x2="73481" y2="70253"/>
                        <a14:foregroundMark x1="73481" y1="70253" x2="56354" y2="22152"/>
                        <a14:foregroundMark x1="54144" y1="20253" x2="18646" y2="54848"/>
                        <a14:foregroundMark x1="19387" y1="57574" x2="60773" y2="80380"/>
                        <a14:foregroundMark x1="60773" y1="80380" x2="61326" y2="25316"/>
                        <a14:foregroundMark x1="61326" y1="25316" x2="48619" y2="17089"/>
                        <a14:foregroundMark x1="17073" y1="49054" x2="45304" y2="14557"/>
                        <a14:foregroundMark x1="45304" y1="14557" x2="83978" y2="51266"/>
                        <a14:foregroundMark x1="83978" y1="51266" x2="50829" y2="91772"/>
                        <a14:foregroundMark x1="50829" y1="91772" x2="17854" y2="74111"/>
                        <a14:foregroundMark x1="14138" y1="44241" x2="15470" y2="38608"/>
                        <a14:foregroundMark x1="74586" y1="31646" x2="74586" y2="31646"/>
                        <a14:foregroundMark x1="34254" y1="22785" x2="34254" y2="22785"/>
                        <a14:foregroundMark x1="21547" y1="32911" x2="21547" y2="32911"/>
                        <a14:foregroundMark x1="51381" y1="43038" x2="51381" y2="43038"/>
                        <a14:foregroundMark x1="54696" y1="61392" x2="54696" y2="61392"/>
                        <a14:foregroundMark x1="45304" y1="65190" x2="45304" y2="65190"/>
                        <a14:foregroundMark x1="64641" y1="83544" x2="64641" y2="83544"/>
                        <a14:foregroundMark x1="38122" y1="91772" x2="61878" y2="89873"/>
                        <a14:backgroundMark x1="7735" y1="65190" x2="7735" y2="65190"/>
                        <a14:backgroundMark x1="7735" y1="65190" x2="9392" y2="72785"/>
                        <a14:backgroundMark x1="6630" y1="46835" x2="14365" y2="75316"/>
                      </a14:backgroundRemoval>
                    </a14:imgEffect>
                  </a14:imgLayer>
                </a14:imgProps>
              </a:ext>
              <a:ext uri="{28A0092B-C50C-407E-A947-70E740481C1C}">
                <a14:useLocalDpi xmlns:a14="http://schemas.microsoft.com/office/drawing/2010/main"/>
              </a:ext>
            </a:extLst>
          </a:blip>
          <a:stretch>
            <a:fillRect/>
          </a:stretch>
        </p:blipFill>
        <p:spPr>
          <a:xfrm>
            <a:off x="5766971" y="2908280"/>
            <a:ext cx="759308" cy="662822"/>
          </a:xfrm>
          <a:prstGeom prst="rect">
            <a:avLst/>
          </a:prstGeom>
        </p:spPr>
      </p:pic>
      <p:sp>
        <p:nvSpPr>
          <p:cNvPr id="17" name="TextBox 16">
            <a:extLst>
              <a:ext uri="{FF2B5EF4-FFF2-40B4-BE49-F238E27FC236}">
                <a16:creationId xmlns:a16="http://schemas.microsoft.com/office/drawing/2014/main" id="{911071FE-30B4-E74F-AAB8-E0B2147D69E5}"/>
              </a:ext>
            </a:extLst>
          </p:cNvPr>
          <p:cNvSpPr txBox="1"/>
          <p:nvPr/>
        </p:nvSpPr>
        <p:spPr>
          <a:xfrm>
            <a:off x="5828661" y="2527751"/>
            <a:ext cx="753411" cy="369332"/>
          </a:xfrm>
          <a:prstGeom prst="rect">
            <a:avLst/>
          </a:prstGeom>
          <a:noFill/>
        </p:spPr>
        <p:txBody>
          <a:bodyPr wrap="square" rtlCol="0">
            <a:spAutoFit/>
          </a:bodyPr>
          <a:lstStyle/>
          <a:p>
            <a:r>
              <a:rPr lang="en-US" dirty="0"/>
              <a:t>1970s </a:t>
            </a:r>
            <a:endParaRPr lang="en-GB" dirty="0"/>
          </a:p>
        </p:txBody>
      </p:sp>
      <p:sp>
        <p:nvSpPr>
          <p:cNvPr id="18" name="TextBox 17">
            <a:extLst>
              <a:ext uri="{FF2B5EF4-FFF2-40B4-BE49-F238E27FC236}">
                <a16:creationId xmlns:a16="http://schemas.microsoft.com/office/drawing/2014/main" id="{9C917364-AC60-5147-A18C-A5C6A912D23F}"/>
              </a:ext>
            </a:extLst>
          </p:cNvPr>
          <p:cNvSpPr txBox="1"/>
          <p:nvPr/>
        </p:nvSpPr>
        <p:spPr>
          <a:xfrm>
            <a:off x="6983343" y="2520537"/>
            <a:ext cx="770242" cy="369332"/>
          </a:xfrm>
          <a:prstGeom prst="rect">
            <a:avLst/>
          </a:prstGeom>
          <a:noFill/>
        </p:spPr>
        <p:txBody>
          <a:bodyPr wrap="square" rtlCol="0">
            <a:spAutoFit/>
          </a:bodyPr>
          <a:lstStyle/>
          <a:p>
            <a:pPr algn="ctr"/>
            <a:r>
              <a:rPr lang="en-US" dirty="0"/>
              <a:t>1980s </a:t>
            </a:r>
            <a:endParaRPr lang="en-GB" dirty="0"/>
          </a:p>
        </p:txBody>
      </p:sp>
      <p:sp>
        <p:nvSpPr>
          <p:cNvPr id="20" name="Titel 4">
            <a:extLst>
              <a:ext uri="{FF2B5EF4-FFF2-40B4-BE49-F238E27FC236}">
                <a16:creationId xmlns:a16="http://schemas.microsoft.com/office/drawing/2014/main" id="{2D2E75C2-DC90-BA40-B68A-B742BE0DFCEF}"/>
              </a:ext>
            </a:extLst>
          </p:cNvPr>
          <p:cNvSpPr txBox="1">
            <a:spLocks/>
          </p:cNvSpPr>
          <p:nvPr/>
        </p:nvSpPr>
        <p:spPr bwMode="auto">
          <a:xfrm>
            <a:off x="6393719" y="3623426"/>
            <a:ext cx="1897825" cy="286532"/>
          </a:xfrm>
          <a:prstGeom prst="rect">
            <a:avLst/>
          </a:prstGeom>
          <a:noFill/>
          <a:ln w="9525">
            <a:noFill/>
            <a:miter lim="800000"/>
            <a:headEnd/>
            <a:tailEnd/>
          </a:ln>
        </p:spPr>
        <p:txBody>
          <a:bodyPr vert="horz" wrap="square" lIns="0" tIns="0" rIns="0" bIns="34290" numCol="1" anchor="t" anchorCtr="0" compatLnSpc="1">
            <a:prstTxWarp prst="textNoShape">
              <a:avLst/>
            </a:prstTxWarp>
          </a:bodyPr>
          <a:lstStyle>
            <a:lvl1pPr algn="l" rtl="0" eaLnBrk="0" fontAlgn="base" hangingPunct="0">
              <a:spcBef>
                <a:spcPct val="0"/>
              </a:spcBef>
              <a:spcAft>
                <a:spcPct val="0"/>
              </a:spcAft>
              <a:defRPr sz="2400" b="1" cap="all" baseline="0">
                <a:solidFill>
                  <a:sysClr val="windowText" lastClr="000000"/>
                </a:solidFill>
                <a:latin typeface="+mj-lt"/>
                <a:ea typeface="+mj-ea"/>
                <a:cs typeface="+mj-cs"/>
              </a:defRPr>
            </a:lvl1pPr>
            <a:lvl2pPr algn="l" rtl="0" eaLnBrk="0" fontAlgn="base" hangingPunct="0">
              <a:spcBef>
                <a:spcPct val="0"/>
              </a:spcBef>
              <a:spcAft>
                <a:spcPct val="0"/>
              </a:spcAft>
              <a:defRPr sz="2800" b="1">
                <a:solidFill>
                  <a:srgbClr val="003399"/>
                </a:solidFill>
                <a:latin typeface="Univers" pitchFamily="34" charset="0"/>
              </a:defRPr>
            </a:lvl2pPr>
            <a:lvl3pPr algn="l" rtl="0" eaLnBrk="0" fontAlgn="base" hangingPunct="0">
              <a:spcBef>
                <a:spcPct val="0"/>
              </a:spcBef>
              <a:spcAft>
                <a:spcPct val="0"/>
              </a:spcAft>
              <a:defRPr sz="2800" b="1">
                <a:solidFill>
                  <a:srgbClr val="003399"/>
                </a:solidFill>
                <a:latin typeface="Univers" pitchFamily="34" charset="0"/>
              </a:defRPr>
            </a:lvl3pPr>
            <a:lvl4pPr algn="l" rtl="0" eaLnBrk="0" fontAlgn="base" hangingPunct="0">
              <a:spcBef>
                <a:spcPct val="0"/>
              </a:spcBef>
              <a:spcAft>
                <a:spcPct val="0"/>
              </a:spcAft>
              <a:defRPr sz="2800" b="1">
                <a:solidFill>
                  <a:srgbClr val="003399"/>
                </a:solidFill>
                <a:latin typeface="Univers" pitchFamily="34" charset="0"/>
              </a:defRPr>
            </a:lvl4pPr>
            <a:lvl5pPr algn="l" rtl="0" eaLnBrk="0" fontAlgn="base" hangingPunct="0">
              <a:spcBef>
                <a:spcPct val="0"/>
              </a:spcBef>
              <a:spcAft>
                <a:spcPct val="0"/>
              </a:spcAft>
              <a:defRPr sz="2800" b="1">
                <a:solidFill>
                  <a:srgbClr val="003399"/>
                </a:solidFill>
                <a:latin typeface="Univers" pitchFamily="34" charset="0"/>
              </a:defRPr>
            </a:lvl5pPr>
            <a:lvl6pPr marL="457200" algn="l" rtl="0" fontAlgn="base">
              <a:spcBef>
                <a:spcPct val="0"/>
              </a:spcBef>
              <a:spcAft>
                <a:spcPct val="0"/>
              </a:spcAft>
              <a:defRPr sz="2800" b="1">
                <a:solidFill>
                  <a:srgbClr val="003399"/>
                </a:solidFill>
                <a:latin typeface="Univers" pitchFamily="34" charset="0"/>
              </a:defRPr>
            </a:lvl6pPr>
            <a:lvl7pPr marL="914400" algn="l" rtl="0" fontAlgn="base">
              <a:spcBef>
                <a:spcPct val="0"/>
              </a:spcBef>
              <a:spcAft>
                <a:spcPct val="0"/>
              </a:spcAft>
              <a:defRPr sz="2800" b="1">
                <a:solidFill>
                  <a:srgbClr val="003399"/>
                </a:solidFill>
                <a:latin typeface="Univers" pitchFamily="34" charset="0"/>
              </a:defRPr>
            </a:lvl7pPr>
            <a:lvl8pPr marL="1371600" algn="l" rtl="0" fontAlgn="base">
              <a:spcBef>
                <a:spcPct val="0"/>
              </a:spcBef>
              <a:spcAft>
                <a:spcPct val="0"/>
              </a:spcAft>
              <a:defRPr sz="2800" b="1">
                <a:solidFill>
                  <a:srgbClr val="003399"/>
                </a:solidFill>
                <a:latin typeface="Univers" pitchFamily="34" charset="0"/>
              </a:defRPr>
            </a:lvl8pPr>
            <a:lvl9pPr marL="1828800" algn="l" rtl="0" fontAlgn="base">
              <a:spcBef>
                <a:spcPct val="0"/>
              </a:spcBef>
              <a:spcAft>
                <a:spcPct val="0"/>
              </a:spcAft>
              <a:defRPr sz="2800" b="1">
                <a:solidFill>
                  <a:srgbClr val="003399"/>
                </a:solidFill>
                <a:latin typeface="Univers" pitchFamily="34" charset="0"/>
              </a:defRPr>
            </a:lvl9pPr>
          </a:lstStyle>
          <a:p>
            <a:pPr algn="ctr"/>
            <a:r>
              <a:rPr lang="nl-BE" sz="1200" kern="0" dirty="0"/>
              <a:t>Advanced steel core.</a:t>
            </a:r>
          </a:p>
          <a:p>
            <a:pPr algn="ctr"/>
            <a:r>
              <a:rPr lang="nl-BE" sz="1200" kern="0" dirty="0"/>
              <a:t> E.g. TACIN/INVAR, Gap</a:t>
            </a:r>
            <a:endParaRPr lang="en-GB" sz="1200" kern="0" dirty="0"/>
          </a:p>
        </p:txBody>
      </p:sp>
      <p:sp>
        <p:nvSpPr>
          <p:cNvPr id="21" name="Titel 4">
            <a:extLst>
              <a:ext uri="{FF2B5EF4-FFF2-40B4-BE49-F238E27FC236}">
                <a16:creationId xmlns:a16="http://schemas.microsoft.com/office/drawing/2014/main" id="{2CC01A69-5300-8E4A-BF83-FE6FF50974E4}"/>
              </a:ext>
            </a:extLst>
          </p:cNvPr>
          <p:cNvSpPr txBox="1">
            <a:spLocks/>
          </p:cNvSpPr>
          <p:nvPr/>
        </p:nvSpPr>
        <p:spPr bwMode="auto">
          <a:xfrm>
            <a:off x="5264186" y="3745687"/>
            <a:ext cx="1661568" cy="332273"/>
          </a:xfrm>
          <a:prstGeom prst="rect">
            <a:avLst/>
          </a:prstGeom>
          <a:noFill/>
          <a:ln w="9525">
            <a:noFill/>
            <a:miter lim="800000"/>
            <a:headEnd/>
            <a:tailEnd/>
          </a:ln>
        </p:spPr>
        <p:txBody>
          <a:bodyPr vert="horz" wrap="square" lIns="0" tIns="0" rIns="0" bIns="34290" numCol="1" anchor="t" anchorCtr="0" compatLnSpc="1">
            <a:prstTxWarp prst="textNoShape">
              <a:avLst/>
            </a:prstTxWarp>
          </a:bodyPr>
          <a:lstStyle>
            <a:lvl1pPr algn="l" rtl="0" eaLnBrk="0" fontAlgn="base" hangingPunct="0">
              <a:spcBef>
                <a:spcPct val="0"/>
              </a:spcBef>
              <a:spcAft>
                <a:spcPct val="0"/>
              </a:spcAft>
              <a:defRPr sz="2400" b="1" cap="all" baseline="0">
                <a:solidFill>
                  <a:sysClr val="windowText" lastClr="000000"/>
                </a:solidFill>
                <a:latin typeface="+mj-lt"/>
                <a:ea typeface="+mj-ea"/>
                <a:cs typeface="+mj-cs"/>
              </a:defRPr>
            </a:lvl1pPr>
            <a:lvl2pPr algn="l" rtl="0" eaLnBrk="0" fontAlgn="base" hangingPunct="0">
              <a:spcBef>
                <a:spcPct val="0"/>
              </a:spcBef>
              <a:spcAft>
                <a:spcPct val="0"/>
              </a:spcAft>
              <a:defRPr sz="2800" b="1">
                <a:solidFill>
                  <a:srgbClr val="003399"/>
                </a:solidFill>
                <a:latin typeface="Univers" pitchFamily="34" charset="0"/>
              </a:defRPr>
            </a:lvl2pPr>
            <a:lvl3pPr algn="l" rtl="0" eaLnBrk="0" fontAlgn="base" hangingPunct="0">
              <a:spcBef>
                <a:spcPct val="0"/>
              </a:spcBef>
              <a:spcAft>
                <a:spcPct val="0"/>
              </a:spcAft>
              <a:defRPr sz="2800" b="1">
                <a:solidFill>
                  <a:srgbClr val="003399"/>
                </a:solidFill>
                <a:latin typeface="Univers" pitchFamily="34" charset="0"/>
              </a:defRPr>
            </a:lvl3pPr>
            <a:lvl4pPr algn="l" rtl="0" eaLnBrk="0" fontAlgn="base" hangingPunct="0">
              <a:spcBef>
                <a:spcPct val="0"/>
              </a:spcBef>
              <a:spcAft>
                <a:spcPct val="0"/>
              </a:spcAft>
              <a:defRPr sz="2800" b="1">
                <a:solidFill>
                  <a:srgbClr val="003399"/>
                </a:solidFill>
                <a:latin typeface="Univers" pitchFamily="34" charset="0"/>
              </a:defRPr>
            </a:lvl4pPr>
            <a:lvl5pPr algn="l" rtl="0" eaLnBrk="0" fontAlgn="base" hangingPunct="0">
              <a:spcBef>
                <a:spcPct val="0"/>
              </a:spcBef>
              <a:spcAft>
                <a:spcPct val="0"/>
              </a:spcAft>
              <a:defRPr sz="2800" b="1">
                <a:solidFill>
                  <a:srgbClr val="003399"/>
                </a:solidFill>
                <a:latin typeface="Univers" pitchFamily="34" charset="0"/>
              </a:defRPr>
            </a:lvl5pPr>
            <a:lvl6pPr marL="457200" algn="l" rtl="0" fontAlgn="base">
              <a:spcBef>
                <a:spcPct val="0"/>
              </a:spcBef>
              <a:spcAft>
                <a:spcPct val="0"/>
              </a:spcAft>
              <a:defRPr sz="2800" b="1">
                <a:solidFill>
                  <a:srgbClr val="003399"/>
                </a:solidFill>
                <a:latin typeface="Univers" pitchFamily="34" charset="0"/>
              </a:defRPr>
            </a:lvl6pPr>
            <a:lvl7pPr marL="914400" algn="l" rtl="0" fontAlgn="base">
              <a:spcBef>
                <a:spcPct val="0"/>
              </a:spcBef>
              <a:spcAft>
                <a:spcPct val="0"/>
              </a:spcAft>
              <a:defRPr sz="2800" b="1">
                <a:solidFill>
                  <a:srgbClr val="003399"/>
                </a:solidFill>
                <a:latin typeface="Univers" pitchFamily="34" charset="0"/>
              </a:defRPr>
            </a:lvl7pPr>
            <a:lvl8pPr marL="1371600" algn="l" rtl="0" fontAlgn="base">
              <a:spcBef>
                <a:spcPct val="0"/>
              </a:spcBef>
              <a:spcAft>
                <a:spcPct val="0"/>
              </a:spcAft>
              <a:defRPr sz="2800" b="1">
                <a:solidFill>
                  <a:srgbClr val="003399"/>
                </a:solidFill>
                <a:latin typeface="Univers" pitchFamily="34" charset="0"/>
              </a:defRPr>
            </a:lvl8pPr>
            <a:lvl9pPr marL="1828800" algn="l" rtl="0" fontAlgn="base">
              <a:spcBef>
                <a:spcPct val="0"/>
              </a:spcBef>
              <a:spcAft>
                <a:spcPct val="0"/>
              </a:spcAft>
              <a:defRPr sz="2800" b="1">
                <a:solidFill>
                  <a:srgbClr val="003399"/>
                </a:solidFill>
                <a:latin typeface="Univers" pitchFamily="34" charset="0"/>
              </a:defRPr>
            </a:lvl9pPr>
          </a:lstStyle>
          <a:p>
            <a:pPr algn="ctr"/>
            <a:r>
              <a:rPr lang="nl-BE" sz="1200" kern="0" dirty="0"/>
              <a:t>ACSS</a:t>
            </a:r>
            <a:endParaRPr lang="en-GB" sz="1200" kern="0" dirty="0"/>
          </a:p>
        </p:txBody>
      </p:sp>
      <p:sp>
        <p:nvSpPr>
          <p:cNvPr id="23" name="Rectangle 22">
            <a:extLst>
              <a:ext uri="{FF2B5EF4-FFF2-40B4-BE49-F238E27FC236}">
                <a16:creationId xmlns:a16="http://schemas.microsoft.com/office/drawing/2014/main" id="{1DD4E8CD-B1D6-1344-B807-ACC2D5B77E08}"/>
              </a:ext>
            </a:extLst>
          </p:cNvPr>
          <p:cNvSpPr/>
          <p:nvPr/>
        </p:nvSpPr>
        <p:spPr>
          <a:xfrm>
            <a:off x="3438092" y="3192652"/>
            <a:ext cx="1406154" cy="300082"/>
          </a:xfrm>
          <a:prstGeom prst="rect">
            <a:avLst/>
          </a:prstGeom>
        </p:spPr>
        <p:txBody>
          <a:bodyPr wrap="none">
            <a:spAutoFit/>
          </a:bodyPr>
          <a:lstStyle/>
          <a:p>
            <a:pPr>
              <a:spcAft>
                <a:spcPts val="900"/>
              </a:spcAft>
            </a:pPr>
            <a:r>
              <a:rPr lang="de-DE" sz="1350" i="1" dirty="0">
                <a:latin typeface="Calibri" panose="020F0502020204030204" pitchFamily="34" charset="0"/>
                <a:cs typeface="Calibri" panose="020F0502020204030204" pitchFamily="34" charset="0"/>
              </a:rPr>
              <a:t>Demand </a:t>
            </a:r>
            <a:r>
              <a:rPr lang="de-DE" sz="1350" i="1" dirty="0" err="1">
                <a:latin typeface="Calibri" panose="020F0502020204030204" pitchFamily="34" charset="0"/>
                <a:cs typeface="Calibri" panose="020F0502020204030204" pitchFamily="34" charset="0"/>
              </a:rPr>
              <a:t>Increase</a:t>
            </a:r>
            <a:endParaRPr lang="de-DE" sz="1350" i="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63BE4DC-7E22-3E4D-A15C-ECEDDA403095}"/>
              </a:ext>
            </a:extLst>
          </p:cNvPr>
          <p:cNvSpPr txBox="1"/>
          <p:nvPr/>
        </p:nvSpPr>
        <p:spPr>
          <a:xfrm>
            <a:off x="2175119" y="2511914"/>
            <a:ext cx="753411" cy="369332"/>
          </a:xfrm>
          <a:prstGeom prst="rect">
            <a:avLst/>
          </a:prstGeom>
          <a:noFill/>
        </p:spPr>
        <p:txBody>
          <a:bodyPr wrap="square" rtlCol="0">
            <a:spAutoFit/>
          </a:bodyPr>
          <a:lstStyle/>
          <a:p>
            <a:r>
              <a:rPr lang="en-US" dirty="0"/>
              <a:t>1920s </a:t>
            </a:r>
            <a:endParaRPr lang="en-GB" dirty="0"/>
          </a:p>
        </p:txBody>
      </p:sp>
      <p:sp>
        <p:nvSpPr>
          <p:cNvPr id="25" name="Titel 4">
            <a:extLst>
              <a:ext uri="{FF2B5EF4-FFF2-40B4-BE49-F238E27FC236}">
                <a16:creationId xmlns:a16="http://schemas.microsoft.com/office/drawing/2014/main" id="{C9462EF4-4C8B-624F-AAEB-D04F0DFB77EE}"/>
              </a:ext>
            </a:extLst>
          </p:cNvPr>
          <p:cNvSpPr txBox="1">
            <a:spLocks/>
          </p:cNvSpPr>
          <p:nvPr/>
        </p:nvSpPr>
        <p:spPr bwMode="auto">
          <a:xfrm>
            <a:off x="2138834" y="3784247"/>
            <a:ext cx="825978" cy="332273"/>
          </a:xfrm>
          <a:prstGeom prst="rect">
            <a:avLst/>
          </a:prstGeom>
          <a:noFill/>
          <a:ln w="9525">
            <a:noFill/>
            <a:miter lim="800000"/>
            <a:headEnd/>
            <a:tailEnd/>
          </a:ln>
        </p:spPr>
        <p:txBody>
          <a:bodyPr vert="horz" wrap="square" lIns="0" tIns="0" rIns="0" bIns="34290" numCol="1" anchor="t" anchorCtr="0" compatLnSpc="1">
            <a:prstTxWarp prst="textNoShape">
              <a:avLst/>
            </a:prstTxWarp>
          </a:bodyPr>
          <a:lstStyle>
            <a:lvl1pPr algn="l" rtl="0" eaLnBrk="0" fontAlgn="base" hangingPunct="0">
              <a:spcBef>
                <a:spcPct val="0"/>
              </a:spcBef>
              <a:spcAft>
                <a:spcPct val="0"/>
              </a:spcAft>
              <a:defRPr sz="2400" b="1" cap="all" baseline="0">
                <a:solidFill>
                  <a:sysClr val="windowText" lastClr="000000"/>
                </a:solidFill>
                <a:latin typeface="+mj-lt"/>
                <a:ea typeface="+mj-ea"/>
                <a:cs typeface="+mj-cs"/>
              </a:defRPr>
            </a:lvl1pPr>
            <a:lvl2pPr algn="l" rtl="0" eaLnBrk="0" fontAlgn="base" hangingPunct="0">
              <a:spcBef>
                <a:spcPct val="0"/>
              </a:spcBef>
              <a:spcAft>
                <a:spcPct val="0"/>
              </a:spcAft>
              <a:defRPr sz="2800" b="1">
                <a:solidFill>
                  <a:srgbClr val="003399"/>
                </a:solidFill>
                <a:latin typeface="Univers" pitchFamily="34" charset="0"/>
              </a:defRPr>
            </a:lvl2pPr>
            <a:lvl3pPr algn="l" rtl="0" eaLnBrk="0" fontAlgn="base" hangingPunct="0">
              <a:spcBef>
                <a:spcPct val="0"/>
              </a:spcBef>
              <a:spcAft>
                <a:spcPct val="0"/>
              </a:spcAft>
              <a:defRPr sz="2800" b="1">
                <a:solidFill>
                  <a:srgbClr val="003399"/>
                </a:solidFill>
                <a:latin typeface="Univers" pitchFamily="34" charset="0"/>
              </a:defRPr>
            </a:lvl3pPr>
            <a:lvl4pPr algn="l" rtl="0" eaLnBrk="0" fontAlgn="base" hangingPunct="0">
              <a:spcBef>
                <a:spcPct val="0"/>
              </a:spcBef>
              <a:spcAft>
                <a:spcPct val="0"/>
              </a:spcAft>
              <a:defRPr sz="2800" b="1">
                <a:solidFill>
                  <a:srgbClr val="003399"/>
                </a:solidFill>
                <a:latin typeface="Univers" pitchFamily="34" charset="0"/>
              </a:defRPr>
            </a:lvl4pPr>
            <a:lvl5pPr algn="l" rtl="0" eaLnBrk="0" fontAlgn="base" hangingPunct="0">
              <a:spcBef>
                <a:spcPct val="0"/>
              </a:spcBef>
              <a:spcAft>
                <a:spcPct val="0"/>
              </a:spcAft>
              <a:defRPr sz="2800" b="1">
                <a:solidFill>
                  <a:srgbClr val="003399"/>
                </a:solidFill>
                <a:latin typeface="Univers" pitchFamily="34" charset="0"/>
              </a:defRPr>
            </a:lvl5pPr>
            <a:lvl6pPr marL="457200" algn="l" rtl="0" fontAlgn="base">
              <a:spcBef>
                <a:spcPct val="0"/>
              </a:spcBef>
              <a:spcAft>
                <a:spcPct val="0"/>
              </a:spcAft>
              <a:defRPr sz="2800" b="1">
                <a:solidFill>
                  <a:srgbClr val="003399"/>
                </a:solidFill>
                <a:latin typeface="Univers" pitchFamily="34" charset="0"/>
              </a:defRPr>
            </a:lvl6pPr>
            <a:lvl7pPr marL="914400" algn="l" rtl="0" fontAlgn="base">
              <a:spcBef>
                <a:spcPct val="0"/>
              </a:spcBef>
              <a:spcAft>
                <a:spcPct val="0"/>
              </a:spcAft>
              <a:defRPr sz="2800" b="1">
                <a:solidFill>
                  <a:srgbClr val="003399"/>
                </a:solidFill>
                <a:latin typeface="Univers" pitchFamily="34" charset="0"/>
              </a:defRPr>
            </a:lvl7pPr>
            <a:lvl8pPr marL="1371600" algn="l" rtl="0" fontAlgn="base">
              <a:spcBef>
                <a:spcPct val="0"/>
              </a:spcBef>
              <a:spcAft>
                <a:spcPct val="0"/>
              </a:spcAft>
              <a:defRPr sz="2800" b="1">
                <a:solidFill>
                  <a:srgbClr val="003399"/>
                </a:solidFill>
                <a:latin typeface="Univers" pitchFamily="34" charset="0"/>
              </a:defRPr>
            </a:lvl8pPr>
            <a:lvl9pPr marL="1828800" algn="l" rtl="0" fontAlgn="base">
              <a:spcBef>
                <a:spcPct val="0"/>
              </a:spcBef>
              <a:spcAft>
                <a:spcPct val="0"/>
              </a:spcAft>
              <a:defRPr sz="2800" b="1">
                <a:solidFill>
                  <a:srgbClr val="003399"/>
                </a:solidFill>
                <a:latin typeface="Univers" pitchFamily="34" charset="0"/>
              </a:defRPr>
            </a:lvl9pPr>
          </a:lstStyle>
          <a:p>
            <a:pPr algn="ctr"/>
            <a:r>
              <a:rPr lang="nl-BE" sz="1200" kern="0" dirty="0"/>
              <a:t>ACsR </a:t>
            </a:r>
          </a:p>
        </p:txBody>
      </p:sp>
      <p:pic>
        <p:nvPicPr>
          <p:cNvPr id="26" name="Picture 25">
            <a:extLst>
              <a:ext uri="{FF2B5EF4-FFF2-40B4-BE49-F238E27FC236}">
                <a16:creationId xmlns:a16="http://schemas.microsoft.com/office/drawing/2014/main" id="{1500E2A1-2657-7C42-9C1C-C0380A4B0F8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208586" y="2999455"/>
            <a:ext cx="686479" cy="686479"/>
          </a:xfrm>
          <a:prstGeom prst="rect">
            <a:avLst/>
          </a:prstGeom>
        </p:spPr>
      </p:pic>
      <p:sp>
        <p:nvSpPr>
          <p:cNvPr id="27" name="Rectangle 26">
            <a:extLst>
              <a:ext uri="{FF2B5EF4-FFF2-40B4-BE49-F238E27FC236}">
                <a16:creationId xmlns:a16="http://schemas.microsoft.com/office/drawing/2014/main" id="{CA2644CF-0BF8-6D46-B11B-B9C158DE60DA}"/>
              </a:ext>
            </a:extLst>
          </p:cNvPr>
          <p:cNvSpPr/>
          <p:nvPr/>
        </p:nvSpPr>
        <p:spPr>
          <a:xfrm>
            <a:off x="4896846" y="2246935"/>
            <a:ext cx="792205" cy="300082"/>
          </a:xfrm>
          <a:prstGeom prst="rect">
            <a:avLst/>
          </a:prstGeom>
        </p:spPr>
        <p:txBody>
          <a:bodyPr wrap="none">
            <a:spAutoFit/>
          </a:bodyPr>
          <a:lstStyle/>
          <a:p>
            <a:r>
              <a:rPr lang="nl-BE" sz="1350" dirty="0"/>
              <a:t>Timeline</a:t>
            </a:r>
            <a:endParaRPr lang="en-US" sz="1350" dirty="0"/>
          </a:p>
        </p:txBody>
      </p:sp>
      <p:sp>
        <p:nvSpPr>
          <p:cNvPr id="29" name="Rectangle 28">
            <a:extLst>
              <a:ext uri="{FF2B5EF4-FFF2-40B4-BE49-F238E27FC236}">
                <a16:creationId xmlns:a16="http://schemas.microsoft.com/office/drawing/2014/main" id="{BD95569D-2368-BB49-82A8-3661BD25DB07}"/>
              </a:ext>
            </a:extLst>
          </p:cNvPr>
          <p:cNvSpPr/>
          <p:nvPr/>
        </p:nvSpPr>
        <p:spPr>
          <a:xfrm>
            <a:off x="6205365" y="4171791"/>
            <a:ext cx="2274530" cy="507831"/>
          </a:xfrm>
          <a:prstGeom prst="rect">
            <a:avLst/>
          </a:prstGeom>
          <a:noFill/>
        </p:spPr>
        <p:txBody>
          <a:bodyPr wrap="square">
            <a:spAutoFit/>
          </a:bodyPr>
          <a:lstStyle/>
          <a:p>
            <a:pPr algn="ctr"/>
            <a:r>
              <a:rPr lang="nl-BE" sz="1350" b="1" dirty="0"/>
              <a:t>HTLS</a:t>
            </a:r>
          </a:p>
          <a:p>
            <a:pPr algn="ctr"/>
            <a:r>
              <a:rPr lang="nl-BE" sz="1350" dirty="0"/>
              <a:t> </a:t>
            </a:r>
            <a:r>
              <a:rPr lang="nl-BE" sz="1050" dirty="0"/>
              <a:t>(High Temperature Low Sag)</a:t>
            </a:r>
            <a:endParaRPr lang="en-US" sz="1350" dirty="0"/>
          </a:p>
        </p:txBody>
      </p:sp>
      <p:sp>
        <p:nvSpPr>
          <p:cNvPr id="30" name="Left Brace 29">
            <a:extLst>
              <a:ext uri="{FF2B5EF4-FFF2-40B4-BE49-F238E27FC236}">
                <a16:creationId xmlns:a16="http://schemas.microsoft.com/office/drawing/2014/main" id="{719C7148-E333-1F4C-A3D1-C0B07A9D4507}"/>
              </a:ext>
            </a:extLst>
          </p:cNvPr>
          <p:cNvSpPr/>
          <p:nvPr/>
        </p:nvSpPr>
        <p:spPr>
          <a:xfrm rot="16200000">
            <a:off x="7781009" y="2001165"/>
            <a:ext cx="221822" cy="4249897"/>
          </a:xfrm>
          <a:prstGeom prst="leftBrace">
            <a:avLst>
              <a:gd name="adj1" fmla="val 8333"/>
              <a:gd name="adj2" fmla="val 3718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350"/>
          </a:p>
        </p:txBody>
      </p:sp>
      <p:sp>
        <p:nvSpPr>
          <p:cNvPr id="31" name="Rectangle 30">
            <a:extLst>
              <a:ext uri="{FF2B5EF4-FFF2-40B4-BE49-F238E27FC236}">
                <a16:creationId xmlns:a16="http://schemas.microsoft.com/office/drawing/2014/main" id="{DEB8150A-8188-A447-9A02-2C98282B66AB}"/>
              </a:ext>
            </a:extLst>
          </p:cNvPr>
          <p:cNvSpPr/>
          <p:nvPr/>
        </p:nvSpPr>
        <p:spPr>
          <a:xfrm>
            <a:off x="2064447" y="2217564"/>
            <a:ext cx="1797287" cy="300082"/>
          </a:xfrm>
          <a:prstGeom prst="rect">
            <a:avLst/>
          </a:prstGeom>
        </p:spPr>
        <p:txBody>
          <a:bodyPr wrap="none">
            <a:spAutoFit/>
          </a:bodyPr>
          <a:lstStyle/>
          <a:p>
            <a:r>
              <a:rPr lang="nl-BE" sz="1350" dirty="0"/>
              <a:t>Traditional Conductors</a:t>
            </a:r>
            <a:endParaRPr lang="en-US" sz="1350" dirty="0"/>
          </a:p>
        </p:txBody>
      </p:sp>
      <p:sp>
        <p:nvSpPr>
          <p:cNvPr id="35" name="Rectangle 34">
            <a:extLst>
              <a:ext uri="{FF2B5EF4-FFF2-40B4-BE49-F238E27FC236}">
                <a16:creationId xmlns:a16="http://schemas.microsoft.com/office/drawing/2014/main" id="{5526691D-CFC7-6A48-80F0-AE42D1418399}"/>
              </a:ext>
            </a:extLst>
          </p:cNvPr>
          <p:cNvSpPr/>
          <p:nvPr/>
        </p:nvSpPr>
        <p:spPr>
          <a:xfrm>
            <a:off x="2986520" y="3683026"/>
            <a:ext cx="2383986" cy="1107996"/>
          </a:xfrm>
          <a:prstGeom prst="rect">
            <a:avLst/>
          </a:prstGeom>
        </p:spPr>
        <p:txBody>
          <a:bodyPr wrap="none">
            <a:spAutoFit/>
          </a:bodyPr>
          <a:lstStyle/>
          <a:p>
            <a:pPr algn="ctr">
              <a:spcAft>
                <a:spcPts val="900"/>
              </a:spcAft>
            </a:pPr>
            <a:r>
              <a:rPr lang="de-DE" sz="1350" i="1" dirty="0" err="1">
                <a:latin typeface="Calibri" panose="020F0502020204030204" pitchFamily="34" charset="0"/>
                <a:cs typeface="Calibri" panose="020F0502020204030204" pitchFamily="34" charset="0"/>
              </a:rPr>
              <a:t>Challenges</a:t>
            </a:r>
            <a:endParaRPr lang="de-DE" sz="1350" i="1" dirty="0">
              <a:latin typeface="Calibri" panose="020F0502020204030204" pitchFamily="34" charset="0"/>
              <a:cs typeface="Calibri" panose="020F0502020204030204" pitchFamily="34" charset="0"/>
            </a:endParaRPr>
          </a:p>
          <a:p>
            <a:pPr marL="342892" lvl="1"/>
            <a:r>
              <a:rPr lang="nl-BE" sz="1125" dirty="0">
                <a:solidFill>
                  <a:prstClr val="black"/>
                </a:solidFill>
              </a:rPr>
              <a:t>Higher Temperature Leading To</a:t>
            </a:r>
          </a:p>
          <a:p>
            <a:pPr marL="557213" lvl="1" indent="-214313">
              <a:buFont typeface="Arial" panose="020B0604020202020204" pitchFamily="34" charset="0"/>
              <a:buChar char="•"/>
            </a:pPr>
            <a:r>
              <a:rPr lang="nl-BE" sz="1125" dirty="0">
                <a:solidFill>
                  <a:prstClr val="black"/>
                </a:solidFill>
              </a:rPr>
              <a:t>Aluminium Stability Issues</a:t>
            </a:r>
          </a:p>
          <a:p>
            <a:pPr marL="557213" lvl="1" indent="-214313">
              <a:buFont typeface="Arial" panose="020B0604020202020204" pitchFamily="34" charset="0"/>
              <a:buChar char="•"/>
            </a:pPr>
            <a:r>
              <a:rPr lang="nl-BE" sz="1125" dirty="0">
                <a:solidFill>
                  <a:prstClr val="black"/>
                </a:solidFill>
              </a:rPr>
              <a:t>Increased Sag</a:t>
            </a:r>
          </a:p>
          <a:p>
            <a:pPr marL="557213" lvl="1" indent="-214313">
              <a:buFont typeface="Arial" panose="020B0604020202020204" pitchFamily="34" charset="0"/>
              <a:buChar char="•"/>
            </a:pPr>
            <a:r>
              <a:rPr lang="nl-BE" sz="1125" dirty="0">
                <a:solidFill>
                  <a:prstClr val="black"/>
                </a:solidFill>
              </a:rPr>
              <a:t>Increased Line Losses</a:t>
            </a:r>
            <a:endParaRPr lang="de-DE" sz="1350" i="1" dirty="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8F23AFE8-9FA8-7044-BE4F-A09A6B580481}"/>
              </a:ext>
            </a:extLst>
          </p:cNvPr>
          <p:cNvCxnSpPr>
            <a:cxnSpLocks/>
          </p:cNvCxnSpPr>
          <p:nvPr/>
        </p:nvCxnSpPr>
        <p:spPr>
          <a:xfrm flipV="1">
            <a:off x="3519888" y="3194477"/>
            <a:ext cx="1618016" cy="97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10D3DF-6B47-C442-BBCF-C7F019DC4714}"/>
              </a:ext>
            </a:extLst>
          </p:cNvPr>
          <p:cNvSpPr txBox="1"/>
          <p:nvPr/>
        </p:nvSpPr>
        <p:spPr>
          <a:xfrm>
            <a:off x="8890654" y="2547017"/>
            <a:ext cx="780374" cy="369332"/>
          </a:xfrm>
          <a:prstGeom prst="rect">
            <a:avLst/>
          </a:prstGeom>
          <a:noFill/>
        </p:spPr>
        <p:txBody>
          <a:bodyPr wrap="square" rtlCol="0">
            <a:spAutoFit/>
          </a:bodyPr>
          <a:lstStyle/>
          <a:p>
            <a:r>
              <a:rPr lang="en-US" b="1" dirty="0">
                <a:solidFill>
                  <a:schemeClr val="accent6"/>
                </a:solidFill>
              </a:rPr>
              <a:t>2000s </a:t>
            </a:r>
            <a:endParaRPr lang="en-GB" b="1" dirty="0">
              <a:solidFill>
                <a:schemeClr val="accent6"/>
              </a:solidFill>
            </a:endParaRPr>
          </a:p>
        </p:txBody>
      </p:sp>
      <p:sp>
        <p:nvSpPr>
          <p:cNvPr id="22" name="Titel 4">
            <a:extLst>
              <a:ext uri="{FF2B5EF4-FFF2-40B4-BE49-F238E27FC236}">
                <a16:creationId xmlns:a16="http://schemas.microsoft.com/office/drawing/2014/main" id="{741D7BB3-9156-0341-BAB4-50A08359B956}"/>
              </a:ext>
            </a:extLst>
          </p:cNvPr>
          <p:cNvSpPr txBox="1">
            <a:spLocks/>
          </p:cNvSpPr>
          <p:nvPr/>
        </p:nvSpPr>
        <p:spPr bwMode="auto">
          <a:xfrm>
            <a:off x="7988466" y="3736539"/>
            <a:ext cx="2584750" cy="484139"/>
          </a:xfrm>
          <a:prstGeom prst="rect">
            <a:avLst/>
          </a:prstGeom>
          <a:noFill/>
          <a:ln w="9525">
            <a:noFill/>
            <a:miter lim="800000"/>
            <a:headEnd/>
            <a:tailEnd/>
          </a:ln>
        </p:spPr>
        <p:txBody>
          <a:bodyPr vert="horz" wrap="square" lIns="0" tIns="0" rIns="0" bIns="34290" numCol="1" anchor="t" anchorCtr="0" compatLnSpc="1">
            <a:prstTxWarp prst="textNoShape">
              <a:avLst/>
            </a:prstTxWarp>
          </a:bodyPr>
          <a:lstStyle>
            <a:lvl1pPr algn="l" rtl="0" eaLnBrk="0" fontAlgn="base" hangingPunct="0">
              <a:spcBef>
                <a:spcPct val="0"/>
              </a:spcBef>
              <a:spcAft>
                <a:spcPct val="0"/>
              </a:spcAft>
              <a:defRPr sz="2400" b="1" cap="all" baseline="0">
                <a:solidFill>
                  <a:sysClr val="windowText" lastClr="000000"/>
                </a:solidFill>
                <a:latin typeface="+mj-lt"/>
                <a:ea typeface="+mj-ea"/>
                <a:cs typeface="+mj-cs"/>
              </a:defRPr>
            </a:lvl1pPr>
            <a:lvl2pPr algn="l" rtl="0" eaLnBrk="0" fontAlgn="base" hangingPunct="0">
              <a:spcBef>
                <a:spcPct val="0"/>
              </a:spcBef>
              <a:spcAft>
                <a:spcPct val="0"/>
              </a:spcAft>
              <a:defRPr sz="2800" b="1">
                <a:solidFill>
                  <a:srgbClr val="003399"/>
                </a:solidFill>
                <a:latin typeface="Univers" pitchFamily="34" charset="0"/>
              </a:defRPr>
            </a:lvl2pPr>
            <a:lvl3pPr algn="l" rtl="0" eaLnBrk="0" fontAlgn="base" hangingPunct="0">
              <a:spcBef>
                <a:spcPct val="0"/>
              </a:spcBef>
              <a:spcAft>
                <a:spcPct val="0"/>
              </a:spcAft>
              <a:defRPr sz="2800" b="1">
                <a:solidFill>
                  <a:srgbClr val="003399"/>
                </a:solidFill>
                <a:latin typeface="Univers" pitchFamily="34" charset="0"/>
              </a:defRPr>
            </a:lvl3pPr>
            <a:lvl4pPr algn="l" rtl="0" eaLnBrk="0" fontAlgn="base" hangingPunct="0">
              <a:spcBef>
                <a:spcPct val="0"/>
              </a:spcBef>
              <a:spcAft>
                <a:spcPct val="0"/>
              </a:spcAft>
              <a:defRPr sz="2800" b="1">
                <a:solidFill>
                  <a:srgbClr val="003399"/>
                </a:solidFill>
                <a:latin typeface="Univers" pitchFamily="34" charset="0"/>
              </a:defRPr>
            </a:lvl4pPr>
            <a:lvl5pPr algn="l" rtl="0" eaLnBrk="0" fontAlgn="base" hangingPunct="0">
              <a:spcBef>
                <a:spcPct val="0"/>
              </a:spcBef>
              <a:spcAft>
                <a:spcPct val="0"/>
              </a:spcAft>
              <a:defRPr sz="2800" b="1">
                <a:solidFill>
                  <a:srgbClr val="003399"/>
                </a:solidFill>
                <a:latin typeface="Univers" pitchFamily="34" charset="0"/>
              </a:defRPr>
            </a:lvl5pPr>
            <a:lvl6pPr marL="457200" algn="l" rtl="0" fontAlgn="base">
              <a:spcBef>
                <a:spcPct val="0"/>
              </a:spcBef>
              <a:spcAft>
                <a:spcPct val="0"/>
              </a:spcAft>
              <a:defRPr sz="2800" b="1">
                <a:solidFill>
                  <a:srgbClr val="003399"/>
                </a:solidFill>
                <a:latin typeface="Univers" pitchFamily="34" charset="0"/>
              </a:defRPr>
            </a:lvl6pPr>
            <a:lvl7pPr marL="914400" algn="l" rtl="0" fontAlgn="base">
              <a:spcBef>
                <a:spcPct val="0"/>
              </a:spcBef>
              <a:spcAft>
                <a:spcPct val="0"/>
              </a:spcAft>
              <a:defRPr sz="2800" b="1">
                <a:solidFill>
                  <a:srgbClr val="003399"/>
                </a:solidFill>
                <a:latin typeface="Univers" pitchFamily="34" charset="0"/>
              </a:defRPr>
            </a:lvl7pPr>
            <a:lvl8pPr marL="1371600" algn="l" rtl="0" fontAlgn="base">
              <a:spcBef>
                <a:spcPct val="0"/>
              </a:spcBef>
              <a:spcAft>
                <a:spcPct val="0"/>
              </a:spcAft>
              <a:defRPr sz="2800" b="1">
                <a:solidFill>
                  <a:srgbClr val="003399"/>
                </a:solidFill>
                <a:latin typeface="Univers" pitchFamily="34" charset="0"/>
              </a:defRPr>
            </a:lvl8pPr>
            <a:lvl9pPr marL="1828800" algn="l" rtl="0" fontAlgn="base">
              <a:spcBef>
                <a:spcPct val="0"/>
              </a:spcBef>
              <a:spcAft>
                <a:spcPct val="0"/>
              </a:spcAft>
              <a:defRPr sz="2800" b="1">
                <a:solidFill>
                  <a:srgbClr val="003399"/>
                </a:solidFill>
                <a:latin typeface="Univers" pitchFamily="34" charset="0"/>
              </a:defRPr>
            </a:lvl9pPr>
          </a:lstStyle>
          <a:p>
            <a:pPr algn="ctr"/>
            <a:r>
              <a:rPr lang="nl-BE" sz="1200" kern="0" dirty="0">
                <a:solidFill>
                  <a:schemeClr val="accent6"/>
                </a:solidFill>
                <a:latin typeface="+mn-lt"/>
              </a:rPr>
              <a:t>POLYMER OR</a:t>
            </a:r>
          </a:p>
          <a:p>
            <a:pPr algn="ctr"/>
            <a:r>
              <a:rPr lang="nl-BE" sz="1200" kern="0" dirty="0">
                <a:solidFill>
                  <a:schemeClr val="accent6"/>
                </a:solidFill>
                <a:latin typeface="+mn-lt"/>
              </a:rPr>
              <a:t>Metal-matrix CORE</a:t>
            </a:r>
          </a:p>
          <a:p>
            <a:pPr algn="ctr"/>
            <a:endParaRPr lang="en-GB" sz="1200" kern="0" dirty="0">
              <a:solidFill>
                <a:schemeClr val="accent6"/>
              </a:solidFill>
              <a:latin typeface="+mn-lt"/>
            </a:endParaRPr>
          </a:p>
        </p:txBody>
      </p:sp>
      <p:cxnSp>
        <p:nvCxnSpPr>
          <p:cNvPr id="28" name="Straight Arrow Connector 27">
            <a:extLst>
              <a:ext uri="{FF2B5EF4-FFF2-40B4-BE49-F238E27FC236}">
                <a16:creationId xmlns:a16="http://schemas.microsoft.com/office/drawing/2014/main" id="{1AF454D8-052B-0B41-898A-FA2A285FA307}"/>
              </a:ext>
            </a:extLst>
          </p:cNvPr>
          <p:cNvCxnSpPr/>
          <p:nvPr/>
        </p:nvCxnSpPr>
        <p:spPr>
          <a:xfrm>
            <a:off x="2237345" y="2511914"/>
            <a:ext cx="7715250"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Left Brace 31">
            <a:extLst>
              <a:ext uri="{FF2B5EF4-FFF2-40B4-BE49-F238E27FC236}">
                <a16:creationId xmlns:a16="http://schemas.microsoft.com/office/drawing/2014/main" id="{D75ED1A3-A768-0847-A30E-A463FE7A81CC}"/>
              </a:ext>
            </a:extLst>
          </p:cNvPr>
          <p:cNvSpPr/>
          <p:nvPr/>
        </p:nvSpPr>
        <p:spPr>
          <a:xfrm rot="16200000">
            <a:off x="9135940" y="3686498"/>
            <a:ext cx="229405" cy="1249907"/>
          </a:xfrm>
          <a:prstGeom prst="lef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sz="1350"/>
          </a:p>
        </p:txBody>
      </p:sp>
      <p:sp>
        <p:nvSpPr>
          <p:cNvPr id="34" name="Rectangle 33">
            <a:extLst>
              <a:ext uri="{FF2B5EF4-FFF2-40B4-BE49-F238E27FC236}">
                <a16:creationId xmlns:a16="http://schemas.microsoft.com/office/drawing/2014/main" id="{5036B71C-29B8-DF47-A80F-F844B88F575F}"/>
              </a:ext>
            </a:extLst>
          </p:cNvPr>
          <p:cNvSpPr/>
          <p:nvPr/>
        </p:nvSpPr>
        <p:spPr>
          <a:xfrm>
            <a:off x="8345935" y="4499340"/>
            <a:ext cx="1739348" cy="1154162"/>
          </a:xfrm>
          <a:prstGeom prst="rect">
            <a:avLst/>
          </a:prstGeom>
          <a:solidFill>
            <a:schemeClr val="accent6"/>
          </a:solidFill>
        </p:spPr>
        <p:txBody>
          <a:bodyPr wrap="square">
            <a:spAutoFit/>
          </a:bodyPr>
          <a:lstStyle/>
          <a:p>
            <a:pPr algn="ctr"/>
            <a:r>
              <a:rPr lang="nl-BE" sz="2700" b="1" dirty="0"/>
              <a:t>HCLS</a:t>
            </a:r>
            <a:r>
              <a:rPr lang="nl-BE" sz="2700" dirty="0"/>
              <a:t> </a:t>
            </a:r>
            <a:br>
              <a:rPr lang="nl-BE" sz="2100" dirty="0"/>
            </a:br>
            <a:r>
              <a:rPr lang="nl-BE" sz="2100" b="1" dirty="0"/>
              <a:t>High Capacity Low Sag</a:t>
            </a:r>
            <a:endParaRPr lang="en-US" dirty="0"/>
          </a:p>
        </p:txBody>
      </p:sp>
      <p:pic>
        <p:nvPicPr>
          <p:cNvPr id="7" name="Picture 6">
            <a:extLst>
              <a:ext uri="{FF2B5EF4-FFF2-40B4-BE49-F238E27FC236}">
                <a16:creationId xmlns:a16="http://schemas.microsoft.com/office/drawing/2014/main" id="{0051D344-96F5-7398-DF74-14E8163F10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93110" y="2803030"/>
            <a:ext cx="317171" cy="844234"/>
          </a:xfrm>
          <a:prstGeom prst="rect">
            <a:avLst/>
          </a:prstGeom>
        </p:spPr>
      </p:pic>
      <p:pic>
        <p:nvPicPr>
          <p:cNvPr id="9" name="Content Placeholder 6" descr="A picture containing black, dark&#10;&#10;Description automatically generated">
            <a:extLst>
              <a:ext uri="{FF2B5EF4-FFF2-40B4-BE49-F238E27FC236}">
                <a16:creationId xmlns:a16="http://schemas.microsoft.com/office/drawing/2014/main" id="{669EA0C7-3DCB-7DCD-DD61-765A07712E7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84358" y="2830102"/>
            <a:ext cx="819626" cy="819626"/>
          </a:xfrm>
          <a:prstGeom prst="rect">
            <a:avLst/>
          </a:prstGeom>
        </p:spPr>
      </p:pic>
      <p:sp>
        <p:nvSpPr>
          <p:cNvPr id="2" name="Rectangle 1">
            <a:extLst>
              <a:ext uri="{FF2B5EF4-FFF2-40B4-BE49-F238E27FC236}">
                <a16:creationId xmlns:a16="http://schemas.microsoft.com/office/drawing/2014/main" id="{0AF131E9-39F8-59EB-3B6B-700C03F0AA0E}"/>
              </a:ext>
            </a:extLst>
          </p:cNvPr>
          <p:cNvSpPr/>
          <p:nvPr/>
        </p:nvSpPr>
        <p:spPr>
          <a:xfrm>
            <a:off x="8102235" y="1914857"/>
            <a:ext cx="2394416" cy="41275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9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2" grpId="0" animBg="1"/>
      <p:bldP spid="3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487C96-3E3F-9848-9DD5-500245C79952}"/>
              </a:ext>
            </a:extLst>
          </p:cNvPr>
          <p:cNvSpPr>
            <a:spLocks noGrp="1"/>
          </p:cNvSpPr>
          <p:nvPr>
            <p:ph type="sldNum" sz="quarter" idx="4"/>
          </p:nvPr>
        </p:nvSpPr>
        <p:spPr/>
        <p:txBody>
          <a:bodyPr/>
          <a:lstStyle/>
          <a:p>
            <a:fld id="{6191A995-0EF3-0948-81DA-CA2EBD881529}" type="slidenum">
              <a:rPr lang="en-US" smtClean="0"/>
              <a:pPr/>
              <a:t>25</a:t>
            </a:fld>
            <a:endParaRPr lang="en-US" dirty="0"/>
          </a:p>
        </p:txBody>
      </p:sp>
      <p:sp>
        <p:nvSpPr>
          <p:cNvPr id="4" name="Title 3">
            <a:extLst>
              <a:ext uri="{FF2B5EF4-FFF2-40B4-BE49-F238E27FC236}">
                <a16:creationId xmlns:a16="http://schemas.microsoft.com/office/drawing/2014/main" id="{247F9299-69CF-9640-9ABB-02A7B9D5CEE1}"/>
              </a:ext>
            </a:extLst>
          </p:cNvPr>
          <p:cNvSpPr>
            <a:spLocks noGrp="1"/>
          </p:cNvSpPr>
          <p:nvPr>
            <p:ph type="title"/>
          </p:nvPr>
        </p:nvSpPr>
        <p:spPr>
          <a:xfrm>
            <a:off x="1897748" y="255587"/>
            <a:ext cx="7316194" cy="408570"/>
          </a:xfrm>
        </p:spPr>
        <p:txBody>
          <a:bodyPr>
            <a:normAutofit fontScale="90000"/>
          </a:bodyPr>
          <a:lstStyle/>
          <a:p>
            <a:r>
              <a:rPr lang="en-GB" dirty="0">
                <a:effectLst>
                  <a:outerShdw blurRad="38100" dist="38100" dir="2700000" algn="tl">
                    <a:srgbClr val="000000">
                      <a:alpha val="43137"/>
                    </a:srgbClr>
                  </a:outerShdw>
                </a:effectLst>
              </a:rPr>
              <a:t>How Advanced Conductors Work.</a:t>
            </a:r>
            <a:endParaRPr lang="en-DE" dirty="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1015358B-3780-A74F-BD35-FEACD56A5A95}"/>
              </a:ext>
            </a:extLst>
          </p:cNvPr>
          <p:cNvGrpSpPr/>
          <p:nvPr/>
        </p:nvGrpSpPr>
        <p:grpSpPr>
          <a:xfrm>
            <a:off x="1707752" y="1062090"/>
            <a:ext cx="4529196" cy="4150278"/>
            <a:chOff x="8378448" y="2405536"/>
            <a:chExt cx="3185462" cy="3161127"/>
          </a:xfrm>
        </p:grpSpPr>
        <p:pic>
          <p:nvPicPr>
            <p:cNvPr id="6" name="Picture 5">
              <a:extLst>
                <a:ext uri="{FF2B5EF4-FFF2-40B4-BE49-F238E27FC236}">
                  <a16:creationId xmlns:a16="http://schemas.microsoft.com/office/drawing/2014/main" id="{92FCA222-AE9C-B14D-BCA0-46FAEF91BE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
            <a:stretch/>
          </p:blipFill>
          <p:spPr>
            <a:xfrm>
              <a:off x="8383996" y="2405536"/>
              <a:ext cx="3179914" cy="2880964"/>
            </a:xfrm>
            <a:prstGeom prst="rect">
              <a:avLst/>
            </a:prstGeom>
            <a:effectLst/>
          </p:spPr>
        </p:pic>
        <p:sp>
          <p:nvSpPr>
            <p:cNvPr id="7" name="TextBox 6">
              <a:extLst>
                <a:ext uri="{FF2B5EF4-FFF2-40B4-BE49-F238E27FC236}">
                  <a16:creationId xmlns:a16="http://schemas.microsoft.com/office/drawing/2014/main" id="{B6CDB931-F734-A846-A7A4-4B9891F412D1}"/>
                </a:ext>
              </a:extLst>
            </p:cNvPr>
            <p:cNvSpPr txBox="1"/>
            <p:nvPr/>
          </p:nvSpPr>
          <p:spPr>
            <a:xfrm>
              <a:off x="8378448" y="4879287"/>
              <a:ext cx="1930852" cy="193399"/>
            </a:xfrm>
            <a:prstGeom prst="rect">
              <a:avLst/>
            </a:prstGeom>
            <a:noFill/>
          </p:spPr>
          <p:txBody>
            <a:bodyPr wrap="square" rtlCol="0">
              <a:spAutoFit/>
            </a:bodyPr>
            <a:lstStyle/>
            <a:p>
              <a:r>
                <a:rPr lang="en-US" sz="1050" b="1" dirty="0"/>
                <a:t>Conventional Steel Core</a:t>
              </a:r>
            </a:p>
          </p:txBody>
        </p:sp>
        <p:sp>
          <p:nvSpPr>
            <p:cNvPr id="9" name="TextBox 8">
              <a:extLst>
                <a:ext uri="{FF2B5EF4-FFF2-40B4-BE49-F238E27FC236}">
                  <a16:creationId xmlns:a16="http://schemas.microsoft.com/office/drawing/2014/main" id="{4C8874E0-4122-0946-9118-3155D4EF5C73}"/>
                </a:ext>
              </a:extLst>
            </p:cNvPr>
            <p:cNvSpPr txBox="1"/>
            <p:nvPr/>
          </p:nvSpPr>
          <p:spPr>
            <a:xfrm>
              <a:off x="9810007" y="5332240"/>
              <a:ext cx="1686274" cy="234423"/>
            </a:xfrm>
            <a:prstGeom prst="rect">
              <a:avLst/>
            </a:prstGeom>
            <a:noFill/>
          </p:spPr>
          <p:txBody>
            <a:bodyPr wrap="square" rtlCol="0">
              <a:spAutoFit/>
            </a:bodyPr>
            <a:lstStyle/>
            <a:p>
              <a:r>
                <a:rPr lang="en-US" sz="1400" b="1" dirty="0"/>
                <a:t>Advanced MMC or PMC Core</a:t>
              </a:r>
            </a:p>
          </p:txBody>
        </p:sp>
        <p:cxnSp>
          <p:nvCxnSpPr>
            <p:cNvPr id="10" name="Straight Arrow Connector 9">
              <a:extLst>
                <a:ext uri="{FF2B5EF4-FFF2-40B4-BE49-F238E27FC236}">
                  <a16:creationId xmlns:a16="http://schemas.microsoft.com/office/drawing/2014/main" id="{8BB348B6-F58A-8349-B955-66A9204F9D29}"/>
                </a:ext>
              </a:extLst>
            </p:cNvPr>
            <p:cNvCxnSpPr>
              <a:cxnSpLocks/>
            </p:cNvCxnSpPr>
            <p:nvPr/>
          </p:nvCxnSpPr>
          <p:spPr>
            <a:xfrm flipV="1">
              <a:off x="10312313" y="4486882"/>
              <a:ext cx="0" cy="8735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E4A35EB6-DEBF-664F-AC0D-20C4CBF8D7D5}"/>
              </a:ext>
            </a:extLst>
          </p:cNvPr>
          <p:cNvSpPr/>
          <p:nvPr/>
        </p:nvSpPr>
        <p:spPr>
          <a:xfrm>
            <a:off x="5255521" y="1645632"/>
            <a:ext cx="2171608" cy="1246495"/>
          </a:xfrm>
          <a:prstGeom prst="rect">
            <a:avLst/>
          </a:prstGeom>
          <a:solidFill>
            <a:schemeClr val="accent6"/>
          </a:solidFill>
        </p:spPr>
        <p:txBody>
          <a:bodyPr wrap="square">
            <a:spAutoFit/>
          </a:bodyPr>
          <a:lstStyle/>
          <a:p>
            <a:pPr algn="ctr"/>
            <a:r>
              <a:rPr lang="nl-BE" sz="2700" b="1" dirty="0"/>
              <a:t>HCLS</a:t>
            </a:r>
          </a:p>
          <a:p>
            <a:pPr algn="ctr"/>
            <a:r>
              <a:rPr lang="nl-BE" sz="2700" dirty="0"/>
              <a:t> </a:t>
            </a:r>
            <a:r>
              <a:rPr lang="nl-BE" sz="2100" b="1" dirty="0"/>
              <a:t>High Capacity </a:t>
            </a:r>
          </a:p>
          <a:p>
            <a:pPr algn="ctr"/>
            <a:r>
              <a:rPr lang="nl-BE" sz="2100" b="1" dirty="0"/>
              <a:t>Low Sag</a:t>
            </a:r>
            <a:endParaRPr lang="en-US" dirty="0"/>
          </a:p>
        </p:txBody>
      </p:sp>
      <p:sp>
        <p:nvSpPr>
          <p:cNvPr id="2" name="TextBox 1">
            <a:extLst>
              <a:ext uri="{FF2B5EF4-FFF2-40B4-BE49-F238E27FC236}">
                <a16:creationId xmlns:a16="http://schemas.microsoft.com/office/drawing/2014/main" id="{6E5DB420-F344-5841-B488-1DD86D646B3C}"/>
              </a:ext>
            </a:extLst>
          </p:cNvPr>
          <p:cNvSpPr txBox="1"/>
          <p:nvPr/>
        </p:nvSpPr>
        <p:spPr>
          <a:xfrm>
            <a:off x="7522681" y="1830297"/>
            <a:ext cx="2030489" cy="877163"/>
          </a:xfrm>
          <a:prstGeom prst="rect">
            <a:avLst/>
          </a:prstGeom>
          <a:noFill/>
        </p:spPr>
        <p:txBody>
          <a:bodyPr wrap="square" rtlCol="0">
            <a:spAutoFit/>
          </a:bodyPr>
          <a:lstStyle/>
          <a:p>
            <a:pPr algn="ctr"/>
            <a:r>
              <a:rPr lang="en-US" sz="2100" b="1" dirty="0"/>
              <a:t>ACCC®</a:t>
            </a:r>
          </a:p>
          <a:p>
            <a:pPr algn="ctr"/>
            <a:r>
              <a:rPr lang="en-US" sz="1500" u="sng" dirty="0"/>
              <a:t>A</a:t>
            </a:r>
            <a:r>
              <a:rPr lang="en-US" sz="1500" dirty="0"/>
              <a:t>luminum </a:t>
            </a:r>
            <a:r>
              <a:rPr lang="en-US" sz="1500" u="sng" dirty="0"/>
              <a:t>C</a:t>
            </a:r>
            <a:r>
              <a:rPr lang="en-US" sz="1500" dirty="0"/>
              <a:t>onductor </a:t>
            </a:r>
            <a:r>
              <a:rPr lang="en-US" sz="1500" u="sng" dirty="0"/>
              <a:t>C</a:t>
            </a:r>
            <a:r>
              <a:rPr lang="en-US" sz="1500" dirty="0"/>
              <a:t>omposite </a:t>
            </a:r>
            <a:r>
              <a:rPr lang="en-US" sz="1500" u="sng" dirty="0"/>
              <a:t>C</a:t>
            </a:r>
            <a:r>
              <a:rPr lang="en-US" sz="1500" dirty="0"/>
              <a:t>ore</a:t>
            </a:r>
          </a:p>
        </p:txBody>
      </p:sp>
      <p:pic>
        <p:nvPicPr>
          <p:cNvPr id="20" name="Picture 19">
            <a:extLst>
              <a:ext uri="{FF2B5EF4-FFF2-40B4-BE49-F238E27FC236}">
                <a16:creationId xmlns:a16="http://schemas.microsoft.com/office/drawing/2014/main" id="{CE4CBEC0-4519-7A3C-6A6A-5B6473DC04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5702" y="4234439"/>
            <a:ext cx="4184449" cy="1955860"/>
          </a:xfrm>
          <a:prstGeom prst="rect">
            <a:avLst/>
          </a:prstGeom>
        </p:spPr>
      </p:pic>
    </p:spTree>
    <p:extLst>
      <p:ext uri="{BB962C8B-B14F-4D97-AF65-F5344CB8AC3E}">
        <p14:creationId xmlns:p14="http://schemas.microsoft.com/office/powerpoint/2010/main" val="799869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522C6-ADDE-43F6-8C81-72EB988C6E56}"/>
              </a:ext>
            </a:extLst>
          </p:cNvPr>
          <p:cNvSpPr>
            <a:spLocks noGrp="1"/>
          </p:cNvSpPr>
          <p:nvPr>
            <p:ph type="title"/>
          </p:nvPr>
        </p:nvSpPr>
        <p:spPr/>
        <p:txBody>
          <a:bodyPr>
            <a:normAutofit fontScale="90000"/>
          </a:bodyPr>
          <a:lstStyle/>
          <a:p>
            <a:br>
              <a:rPr lang="en-US" dirty="0"/>
            </a:br>
            <a:endParaRPr lang="en-US" dirty="0"/>
          </a:p>
        </p:txBody>
      </p:sp>
      <p:sp>
        <p:nvSpPr>
          <p:cNvPr id="5" name="TextBox 4">
            <a:extLst>
              <a:ext uri="{FF2B5EF4-FFF2-40B4-BE49-F238E27FC236}">
                <a16:creationId xmlns:a16="http://schemas.microsoft.com/office/drawing/2014/main" id="{28B3DBB0-4187-8849-893C-864B9A2E038E}"/>
              </a:ext>
            </a:extLst>
          </p:cNvPr>
          <p:cNvSpPr txBox="1"/>
          <p:nvPr/>
        </p:nvSpPr>
        <p:spPr>
          <a:xfrm>
            <a:off x="9615574" y="1"/>
            <a:ext cx="1052426" cy="207749"/>
          </a:xfrm>
          <a:prstGeom prst="rect">
            <a:avLst/>
          </a:prstGeom>
          <a:solidFill>
            <a:srgbClr val="205DA6"/>
          </a:solidFill>
          <a:ln>
            <a:noFill/>
          </a:ln>
        </p:spPr>
        <p:txBody>
          <a:bodyPr wrap="square" rtlCol="0">
            <a:spAutoFit/>
          </a:bodyPr>
          <a:lstStyle/>
          <a:p>
            <a:r>
              <a:rPr lang="en-US" sz="750" dirty="0">
                <a:solidFill>
                  <a:schemeClr val="bg1"/>
                </a:solidFill>
              </a:rPr>
              <a:t>©️ CTC Global 2022</a:t>
            </a:r>
          </a:p>
        </p:txBody>
      </p:sp>
      <p:sp>
        <p:nvSpPr>
          <p:cNvPr id="17" name="Title 2">
            <a:extLst>
              <a:ext uri="{FF2B5EF4-FFF2-40B4-BE49-F238E27FC236}">
                <a16:creationId xmlns:a16="http://schemas.microsoft.com/office/drawing/2014/main" id="{06325904-27AC-7A40-ADB3-539BA66EE869}"/>
              </a:ext>
            </a:extLst>
          </p:cNvPr>
          <p:cNvSpPr txBox="1">
            <a:spLocks/>
          </p:cNvSpPr>
          <p:nvPr/>
        </p:nvSpPr>
        <p:spPr>
          <a:xfrm>
            <a:off x="1950683" y="170560"/>
            <a:ext cx="7794209" cy="4563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50" b="1" dirty="0">
                <a:solidFill>
                  <a:schemeClr val="bg1"/>
                </a:solidFill>
                <a:latin typeface="Segoe UI" panose="020B0502040204020203" pitchFamily="34" charset="0"/>
                <a:cs typeface="Segoe UI" panose="020B0502040204020203" pitchFamily="34" charset="0"/>
              </a:rPr>
              <a:t>Use Case -  </a:t>
            </a:r>
          </a:p>
          <a:p>
            <a:r>
              <a:rPr lang="en-US" sz="2250" b="1" dirty="0">
                <a:solidFill>
                  <a:schemeClr val="bg1"/>
                </a:solidFill>
                <a:latin typeface="Segoe UI" panose="020B0502040204020203" pitchFamily="34" charset="0"/>
                <a:cs typeface="Segoe UI" panose="020B0502040204020203" pitchFamily="34" charset="0"/>
              </a:rPr>
              <a:t>Elia MMVE (</a:t>
            </a:r>
            <a:r>
              <a:rPr lang="en-US" sz="2250" b="1" dirty="0" err="1">
                <a:solidFill>
                  <a:schemeClr val="bg1"/>
                </a:solidFill>
                <a:latin typeface="Segoe UI" panose="020B0502040204020203" pitchFamily="34" charset="0"/>
                <a:cs typeface="Segoe UI" panose="020B0502040204020203" pitchFamily="34" charset="0"/>
              </a:rPr>
              <a:t>Massenhoven</a:t>
            </a:r>
            <a:r>
              <a:rPr lang="en-US" sz="2250" b="1" dirty="0">
                <a:solidFill>
                  <a:schemeClr val="bg1"/>
                </a:solidFill>
                <a:latin typeface="Segoe UI" panose="020B0502040204020203" pitchFamily="34" charset="0"/>
                <a:cs typeface="Segoe UI" panose="020B0502040204020203" pitchFamily="34" charset="0"/>
              </a:rPr>
              <a:t>-</a:t>
            </a:r>
            <a:r>
              <a:rPr lang="en-US" sz="2250" b="1" dirty="0" err="1">
                <a:solidFill>
                  <a:schemeClr val="bg1"/>
                </a:solidFill>
                <a:latin typeface="Segoe UI" panose="020B0502040204020203" pitchFamily="34" charset="0"/>
                <a:cs typeface="Segoe UI" panose="020B0502040204020203" pitchFamily="34" charset="0"/>
              </a:rPr>
              <a:t>Meerhout</a:t>
            </a:r>
            <a:r>
              <a:rPr lang="en-US" sz="2250" b="1" dirty="0">
                <a:solidFill>
                  <a:schemeClr val="bg1"/>
                </a:solidFill>
                <a:latin typeface="Segoe UI" panose="020B0502040204020203" pitchFamily="34" charset="0"/>
                <a:cs typeface="Segoe UI" panose="020B0502040204020203" pitchFamily="34" charset="0"/>
              </a:rPr>
              <a:t>-Van Eyck) 380kV</a:t>
            </a:r>
          </a:p>
        </p:txBody>
      </p:sp>
      <p:pic>
        <p:nvPicPr>
          <p:cNvPr id="23" name="Picture 22">
            <a:extLst>
              <a:ext uri="{FF2B5EF4-FFF2-40B4-BE49-F238E27FC236}">
                <a16:creationId xmlns:a16="http://schemas.microsoft.com/office/drawing/2014/main" id="{C6CE1A59-CC1C-6454-757E-04E771CB1073}"/>
              </a:ext>
            </a:extLst>
          </p:cNvPr>
          <p:cNvPicPr>
            <a:picLocks noChangeAspect="1"/>
          </p:cNvPicPr>
          <p:nvPr/>
        </p:nvPicPr>
        <p:blipFill>
          <a:blip r:embed="rId3"/>
          <a:stretch>
            <a:fillRect/>
          </a:stretch>
        </p:blipFill>
        <p:spPr>
          <a:xfrm>
            <a:off x="1656368" y="1143000"/>
            <a:ext cx="8722253" cy="4204252"/>
          </a:xfrm>
          <a:prstGeom prst="rect">
            <a:avLst/>
          </a:prstGeom>
        </p:spPr>
      </p:pic>
      <p:sp>
        <p:nvSpPr>
          <p:cNvPr id="26" name="TextBox 25">
            <a:extLst>
              <a:ext uri="{FF2B5EF4-FFF2-40B4-BE49-F238E27FC236}">
                <a16:creationId xmlns:a16="http://schemas.microsoft.com/office/drawing/2014/main" id="{59D7E403-A09B-79C4-1634-84E74A657E08}"/>
              </a:ext>
            </a:extLst>
          </p:cNvPr>
          <p:cNvSpPr txBox="1"/>
          <p:nvPr/>
        </p:nvSpPr>
        <p:spPr>
          <a:xfrm>
            <a:off x="8477453" y="4249270"/>
            <a:ext cx="1664335" cy="338554"/>
          </a:xfrm>
          <a:prstGeom prst="rect">
            <a:avLst/>
          </a:prstGeom>
          <a:noFill/>
        </p:spPr>
        <p:txBody>
          <a:bodyPr wrap="square" rtlCol="0">
            <a:spAutoFit/>
          </a:bodyPr>
          <a:lstStyle/>
          <a:p>
            <a:r>
              <a:rPr lang="en-US" sz="800" dirty="0"/>
              <a:t>Replacing existing AAAC with Advanced Conductors</a:t>
            </a:r>
          </a:p>
        </p:txBody>
      </p:sp>
      <p:sp>
        <p:nvSpPr>
          <p:cNvPr id="27" name="TextBox 26">
            <a:extLst>
              <a:ext uri="{FF2B5EF4-FFF2-40B4-BE49-F238E27FC236}">
                <a16:creationId xmlns:a16="http://schemas.microsoft.com/office/drawing/2014/main" id="{027544E3-B2A4-2CC0-9D51-308963FE9D22}"/>
              </a:ext>
            </a:extLst>
          </p:cNvPr>
          <p:cNvSpPr txBox="1"/>
          <p:nvPr/>
        </p:nvSpPr>
        <p:spPr>
          <a:xfrm>
            <a:off x="8478548" y="4548375"/>
            <a:ext cx="1762771" cy="215444"/>
          </a:xfrm>
          <a:prstGeom prst="rect">
            <a:avLst/>
          </a:prstGeom>
          <a:noFill/>
        </p:spPr>
        <p:txBody>
          <a:bodyPr wrap="square" rtlCol="0">
            <a:spAutoFit/>
          </a:bodyPr>
          <a:lstStyle/>
          <a:p>
            <a:r>
              <a:rPr lang="en-US" sz="800" dirty="0"/>
              <a:t>2</a:t>
            </a:r>
            <a:r>
              <a:rPr lang="en-US" sz="800" baseline="30000" dirty="0"/>
              <a:t>nd</a:t>
            </a:r>
            <a:r>
              <a:rPr lang="en-US" sz="800" dirty="0"/>
              <a:t> Circuit with Advanced Conductors</a:t>
            </a:r>
          </a:p>
        </p:txBody>
      </p:sp>
      <p:sp>
        <p:nvSpPr>
          <p:cNvPr id="28" name="TextBox 27">
            <a:extLst>
              <a:ext uri="{FF2B5EF4-FFF2-40B4-BE49-F238E27FC236}">
                <a16:creationId xmlns:a16="http://schemas.microsoft.com/office/drawing/2014/main" id="{A58AF128-51B1-110A-E8DD-EE0C12E39863}"/>
              </a:ext>
            </a:extLst>
          </p:cNvPr>
          <p:cNvSpPr txBox="1"/>
          <p:nvPr/>
        </p:nvSpPr>
        <p:spPr>
          <a:xfrm>
            <a:off x="1899416" y="5401679"/>
            <a:ext cx="4164217" cy="923330"/>
          </a:xfrm>
          <a:prstGeom prst="rect">
            <a:avLst/>
          </a:prstGeom>
          <a:noFill/>
        </p:spPr>
        <p:txBody>
          <a:bodyPr wrap="none" rtlCol="0">
            <a:spAutoFit/>
          </a:bodyPr>
          <a:lstStyle/>
          <a:p>
            <a:pPr marL="285750" indent="-285750">
              <a:buFont typeface="Arial" panose="020B0604020202020204" pitchFamily="34" charset="0"/>
              <a:buChar char="•"/>
            </a:pPr>
            <a:r>
              <a:rPr lang="en-US" dirty="0"/>
              <a:t>Total Circuit Length: 92km </a:t>
            </a:r>
          </a:p>
          <a:p>
            <a:pPr marL="285750" indent="-285750">
              <a:buFont typeface="Arial" panose="020B0604020202020204" pitchFamily="34" charset="0"/>
              <a:buChar char="•"/>
            </a:pPr>
            <a:r>
              <a:rPr lang="en-US" dirty="0"/>
              <a:t>Project Years: 2021-2 (one circuit/year)</a:t>
            </a:r>
          </a:p>
          <a:p>
            <a:pPr marL="285750" indent="-285750">
              <a:buFont typeface="Arial" panose="020B0604020202020204" pitchFamily="34" charset="0"/>
              <a:buChar char="•"/>
            </a:pPr>
            <a:r>
              <a:rPr lang="en-US" dirty="0"/>
              <a:t>Further Information can be found </a:t>
            </a:r>
            <a:r>
              <a:rPr lang="en-US" dirty="0">
                <a:hlinkClick r:id="rId4"/>
              </a:rPr>
              <a:t>HERE</a:t>
            </a:r>
            <a:endParaRPr lang="en-US" dirty="0"/>
          </a:p>
        </p:txBody>
      </p:sp>
    </p:spTree>
    <p:extLst>
      <p:ext uri="{BB962C8B-B14F-4D97-AF65-F5344CB8AC3E}">
        <p14:creationId xmlns:p14="http://schemas.microsoft.com/office/powerpoint/2010/main" val="299514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522C6-ADDE-43F6-8C81-72EB988C6E56}"/>
              </a:ext>
            </a:extLst>
          </p:cNvPr>
          <p:cNvSpPr>
            <a:spLocks noGrp="1"/>
          </p:cNvSpPr>
          <p:nvPr>
            <p:ph type="title"/>
          </p:nvPr>
        </p:nvSpPr>
        <p:spPr/>
        <p:txBody>
          <a:bodyPr>
            <a:normAutofit fontScale="90000"/>
          </a:bodyPr>
          <a:lstStyle/>
          <a:p>
            <a:br>
              <a:rPr lang="en-US" dirty="0"/>
            </a:br>
            <a:endParaRPr lang="en-US" dirty="0"/>
          </a:p>
        </p:txBody>
      </p:sp>
      <p:sp>
        <p:nvSpPr>
          <p:cNvPr id="5" name="TextBox 4">
            <a:extLst>
              <a:ext uri="{FF2B5EF4-FFF2-40B4-BE49-F238E27FC236}">
                <a16:creationId xmlns:a16="http://schemas.microsoft.com/office/drawing/2014/main" id="{28B3DBB0-4187-8849-893C-864B9A2E038E}"/>
              </a:ext>
            </a:extLst>
          </p:cNvPr>
          <p:cNvSpPr txBox="1"/>
          <p:nvPr/>
        </p:nvSpPr>
        <p:spPr>
          <a:xfrm>
            <a:off x="9615574" y="1"/>
            <a:ext cx="1052426" cy="207749"/>
          </a:xfrm>
          <a:prstGeom prst="rect">
            <a:avLst/>
          </a:prstGeom>
          <a:solidFill>
            <a:srgbClr val="205DA6"/>
          </a:solidFill>
          <a:ln>
            <a:noFill/>
          </a:ln>
        </p:spPr>
        <p:txBody>
          <a:bodyPr wrap="square" rtlCol="0">
            <a:spAutoFit/>
          </a:bodyPr>
          <a:lstStyle/>
          <a:p>
            <a:r>
              <a:rPr lang="en-US" sz="750" dirty="0">
                <a:solidFill>
                  <a:schemeClr val="bg1"/>
                </a:solidFill>
              </a:rPr>
              <a:t>©️ CTC Global 2022</a:t>
            </a:r>
          </a:p>
        </p:txBody>
      </p:sp>
      <p:sp>
        <p:nvSpPr>
          <p:cNvPr id="17" name="Title 2">
            <a:extLst>
              <a:ext uri="{FF2B5EF4-FFF2-40B4-BE49-F238E27FC236}">
                <a16:creationId xmlns:a16="http://schemas.microsoft.com/office/drawing/2014/main" id="{06325904-27AC-7A40-ADB3-539BA66EE869}"/>
              </a:ext>
            </a:extLst>
          </p:cNvPr>
          <p:cNvSpPr txBox="1">
            <a:spLocks/>
          </p:cNvSpPr>
          <p:nvPr/>
        </p:nvSpPr>
        <p:spPr>
          <a:xfrm>
            <a:off x="1950683" y="170560"/>
            <a:ext cx="7794209" cy="4563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50" b="1" dirty="0">
                <a:solidFill>
                  <a:schemeClr val="bg1"/>
                </a:solidFill>
                <a:latin typeface="Segoe UI" panose="020B0502040204020203" pitchFamily="34" charset="0"/>
                <a:cs typeface="Segoe UI" panose="020B0502040204020203" pitchFamily="34" charset="0"/>
              </a:rPr>
              <a:t>Use Case -  </a:t>
            </a:r>
          </a:p>
          <a:p>
            <a:r>
              <a:rPr lang="en-US" sz="2250" b="1" dirty="0">
                <a:solidFill>
                  <a:schemeClr val="bg1"/>
                </a:solidFill>
                <a:latin typeface="Segoe UI" panose="020B0502040204020203" pitchFamily="34" charset="0"/>
                <a:cs typeface="Segoe UI" panose="020B0502040204020203" pitchFamily="34" charset="0"/>
              </a:rPr>
              <a:t>Elia MMVE Reference Photos</a:t>
            </a:r>
          </a:p>
        </p:txBody>
      </p:sp>
      <p:pic>
        <p:nvPicPr>
          <p:cNvPr id="9" name="Picture 8">
            <a:extLst>
              <a:ext uri="{FF2B5EF4-FFF2-40B4-BE49-F238E27FC236}">
                <a16:creationId xmlns:a16="http://schemas.microsoft.com/office/drawing/2014/main" id="{F6BD3036-79CF-2E10-7B0B-ECCB9A4DD6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9416" y="1195754"/>
            <a:ext cx="2969721" cy="4466492"/>
          </a:xfrm>
          <a:prstGeom prst="rect">
            <a:avLst/>
          </a:prstGeom>
        </p:spPr>
      </p:pic>
      <p:pic>
        <p:nvPicPr>
          <p:cNvPr id="11" name="Picture 10">
            <a:extLst>
              <a:ext uri="{FF2B5EF4-FFF2-40B4-BE49-F238E27FC236}">
                <a16:creationId xmlns:a16="http://schemas.microsoft.com/office/drawing/2014/main" id="{5B64C93F-D8B0-220A-ABB9-4B0FD05C17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47786" y="1195754"/>
            <a:ext cx="4407600" cy="3320448"/>
          </a:xfrm>
          <a:prstGeom prst="rect">
            <a:avLst/>
          </a:prstGeom>
        </p:spPr>
      </p:pic>
      <p:sp>
        <p:nvSpPr>
          <p:cNvPr id="12" name="TextBox 11">
            <a:extLst>
              <a:ext uri="{FF2B5EF4-FFF2-40B4-BE49-F238E27FC236}">
                <a16:creationId xmlns:a16="http://schemas.microsoft.com/office/drawing/2014/main" id="{395CD494-351E-308A-D9B1-3A0F12AC4652}"/>
              </a:ext>
            </a:extLst>
          </p:cNvPr>
          <p:cNvSpPr txBox="1"/>
          <p:nvPr/>
        </p:nvSpPr>
        <p:spPr>
          <a:xfrm>
            <a:off x="2114537" y="5662246"/>
            <a:ext cx="1909497" cy="523220"/>
          </a:xfrm>
          <a:prstGeom prst="rect">
            <a:avLst/>
          </a:prstGeom>
          <a:noFill/>
        </p:spPr>
        <p:txBody>
          <a:bodyPr wrap="none" rtlCol="0">
            <a:spAutoFit/>
          </a:bodyPr>
          <a:lstStyle/>
          <a:p>
            <a:r>
              <a:rPr lang="en-US" dirty="0"/>
              <a:t>Installing Pilot-line</a:t>
            </a:r>
          </a:p>
          <a:p>
            <a:r>
              <a:rPr lang="en-US" sz="1000" dirty="0"/>
              <a:t>Source: Elia/Kris </a:t>
            </a:r>
            <a:r>
              <a:rPr lang="en-US" sz="1000" dirty="0" err="1"/>
              <a:t>Kristians</a:t>
            </a:r>
            <a:endParaRPr lang="en-US" sz="1000" dirty="0"/>
          </a:p>
        </p:txBody>
      </p:sp>
      <p:sp>
        <p:nvSpPr>
          <p:cNvPr id="13" name="TextBox 12">
            <a:extLst>
              <a:ext uri="{FF2B5EF4-FFF2-40B4-BE49-F238E27FC236}">
                <a16:creationId xmlns:a16="http://schemas.microsoft.com/office/drawing/2014/main" id="{31221212-BCE4-7D51-92C6-810C15288930}"/>
              </a:ext>
            </a:extLst>
          </p:cNvPr>
          <p:cNvSpPr txBox="1"/>
          <p:nvPr/>
        </p:nvSpPr>
        <p:spPr>
          <a:xfrm>
            <a:off x="5847786" y="4516202"/>
            <a:ext cx="4274632" cy="523220"/>
          </a:xfrm>
          <a:prstGeom prst="rect">
            <a:avLst/>
          </a:prstGeom>
          <a:noFill/>
        </p:spPr>
        <p:txBody>
          <a:bodyPr wrap="none" rtlCol="0">
            <a:spAutoFit/>
          </a:bodyPr>
          <a:lstStyle/>
          <a:p>
            <a:r>
              <a:rPr lang="en-US" dirty="0"/>
              <a:t>Composite Core Integrity Inspection System</a:t>
            </a:r>
          </a:p>
          <a:p>
            <a:r>
              <a:rPr lang="en-US" sz="1000" dirty="0"/>
              <a:t>Source: Elia/CTC</a:t>
            </a:r>
          </a:p>
        </p:txBody>
      </p:sp>
    </p:spTree>
    <p:extLst>
      <p:ext uri="{BB962C8B-B14F-4D97-AF65-F5344CB8AC3E}">
        <p14:creationId xmlns:p14="http://schemas.microsoft.com/office/powerpoint/2010/main" val="3016416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522C6-ADDE-43F6-8C81-72EB988C6E56}"/>
              </a:ext>
            </a:extLst>
          </p:cNvPr>
          <p:cNvSpPr>
            <a:spLocks noGrp="1"/>
          </p:cNvSpPr>
          <p:nvPr>
            <p:ph type="title"/>
          </p:nvPr>
        </p:nvSpPr>
        <p:spPr>
          <a:xfrm>
            <a:off x="1899415" y="320945"/>
            <a:ext cx="8637956" cy="544760"/>
          </a:xfrm>
        </p:spPr>
        <p:txBody>
          <a:bodyPr>
            <a:normAutofit fontScale="90000"/>
          </a:bodyPr>
          <a:lstStyle/>
          <a:p>
            <a:r>
              <a:rPr lang="en-US" dirty="0"/>
              <a:t>Use Case – </a:t>
            </a:r>
            <a:br>
              <a:rPr lang="en-US" dirty="0"/>
            </a:br>
            <a:r>
              <a:rPr lang="en-US" dirty="0"/>
              <a:t>Elia’s Justification For Advanced Conductors on MMVE</a:t>
            </a:r>
          </a:p>
        </p:txBody>
      </p:sp>
      <p:sp>
        <p:nvSpPr>
          <p:cNvPr id="4" name="Slide Number Placeholder 3">
            <a:extLst>
              <a:ext uri="{FF2B5EF4-FFF2-40B4-BE49-F238E27FC236}">
                <a16:creationId xmlns:a16="http://schemas.microsoft.com/office/drawing/2014/main" id="{1FB76576-9D53-4897-A843-C2C048090F0B}"/>
              </a:ext>
            </a:extLst>
          </p:cNvPr>
          <p:cNvSpPr>
            <a:spLocks noGrp="1"/>
          </p:cNvSpPr>
          <p:nvPr>
            <p:ph type="sldNum" sz="quarter" idx="4"/>
          </p:nvPr>
        </p:nvSpPr>
        <p:spPr/>
        <p:txBody>
          <a:bodyPr/>
          <a:lstStyle/>
          <a:p>
            <a:fld id="{6191A995-0EF3-0948-81DA-CA2EBD881529}" type="slidenum">
              <a:rPr lang="en-US" smtClean="0"/>
              <a:pPr/>
              <a:t>28</a:t>
            </a:fld>
            <a:endParaRPr lang="en-US"/>
          </a:p>
        </p:txBody>
      </p:sp>
      <p:sp>
        <p:nvSpPr>
          <p:cNvPr id="6" name="Content Placeholder 5">
            <a:extLst>
              <a:ext uri="{FF2B5EF4-FFF2-40B4-BE49-F238E27FC236}">
                <a16:creationId xmlns:a16="http://schemas.microsoft.com/office/drawing/2014/main" id="{398D8744-D995-A295-A999-B8984318438E}"/>
              </a:ext>
            </a:extLst>
          </p:cNvPr>
          <p:cNvSpPr>
            <a:spLocks noGrp="1"/>
          </p:cNvSpPr>
          <p:nvPr>
            <p:ph idx="1"/>
          </p:nvPr>
        </p:nvSpPr>
        <p:spPr>
          <a:xfrm>
            <a:off x="1624441" y="1297439"/>
            <a:ext cx="8912930" cy="3296414"/>
          </a:xfrm>
        </p:spPr>
        <p:txBody>
          <a:bodyPr>
            <a:noAutofit/>
          </a:bodyPr>
          <a:lstStyle/>
          <a:p>
            <a:r>
              <a:rPr lang="en-US" sz="2000" dirty="0">
                <a:latin typeface="+mn-lt"/>
              </a:rPr>
              <a:t>Why Did Elia Choose Advanced Conductors For the MMVE route?:</a:t>
            </a:r>
          </a:p>
          <a:p>
            <a:endParaRPr lang="en-US" sz="2000" dirty="0">
              <a:latin typeface="+mn-lt"/>
            </a:endParaRPr>
          </a:p>
          <a:p>
            <a:pPr marL="285750" indent="-285750">
              <a:spcAft>
                <a:spcPts val="1200"/>
              </a:spcAft>
              <a:buFont typeface="Arial" panose="020B0604020202020204" pitchFamily="34" charset="0"/>
              <a:buChar char="•"/>
            </a:pPr>
            <a:r>
              <a:rPr lang="en-US" sz="2000" b="1" dirty="0">
                <a:latin typeface="+mn-lt"/>
              </a:rPr>
              <a:t>High Capacity: </a:t>
            </a:r>
            <a:r>
              <a:rPr lang="en-US" sz="2000" dirty="0">
                <a:latin typeface="+mn-lt"/>
              </a:rPr>
              <a:t>Circuit capacity increase from 1,100 to Ca. 2,000A</a:t>
            </a:r>
          </a:p>
          <a:p>
            <a:pPr marL="285750" indent="-285750">
              <a:spcAft>
                <a:spcPts val="1200"/>
              </a:spcAft>
              <a:buFont typeface="Arial" panose="020B0604020202020204" pitchFamily="34" charset="0"/>
              <a:buChar char="•"/>
            </a:pPr>
            <a:r>
              <a:rPr lang="en-US" sz="2000" b="1" dirty="0">
                <a:latin typeface="+mn-lt"/>
              </a:rPr>
              <a:t>Low Sag: </a:t>
            </a:r>
            <a:r>
              <a:rPr lang="en-US" sz="2000" dirty="0">
                <a:latin typeface="+mn-lt"/>
              </a:rPr>
              <a:t>Advanced Conductors guarantee stable sag profile</a:t>
            </a:r>
          </a:p>
          <a:p>
            <a:pPr marL="285750" indent="-285750">
              <a:spcAft>
                <a:spcPts val="1200"/>
              </a:spcAft>
              <a:buFont typeface="Arial" panose="020B0604020202020204" pitchFamily="34" charset="0"/>
              <a:buChar char="•"/>
            </a:pPr>
            <a:r>
              <a:rPr lang="en-US" sz="2000" b="1" dirty="0">
                <a:latin typeface="+mn-lt"/>
              </a:rPr>
              <a:t>Efficiency Gains:  </a:t>
            </a:r>
            <a:r>
              <a:rPr lang="en-US" sz="2000" dirty="0">
                <a:latin typeface="+mn-lt"/>
              </a:rPr>
              <a:t>25-40% + compared to traditional ACSR. Saves € millions 				annually in wasted generation</a:t>
            </a:r>
          </a:p>
          <a:p>
            <a:pPr marL="285750" indent="-285750">
              <a:spcAft>
                <a:spcPts val="1200"/>
              </a:spcAft>
              <a:buFont typeface="Arial" panose="020B0604020202020204" pitchFamily="34" charset="0"/>
              <a:buChar char="•"/>
            </a:pPr>
            <a:r>
              <a:rPr lang="en-US" sz="2000" b="1" dirty="0">
                <a:latin typeface="+mn-lt"/>
              </a:rPr>
              <a:t>Future-Proofing: </a:t>
            </a:r>
            <a:r>
              <a:rPr lang="en-US" sz="2000" dirty="0">
                <a:latin typeface="+mn-lt"/>
              </a:rPr>
              <a:t>Permit Future RES Connections (Energy Transition)</a:t>
            </a:r>
          </a:p>
          <a:p>
            <a:pPr marL="285750" indent="-285750">
              <a:spcAft>
                <a:spcPts val="1200"/>
              </a:spcAft>
              <a:buFont typeface="Arial" panose="020B0604020202020204" pitchFamily="34" charset="0"/>
              <a:buChar char="•"/>
            </a:pPr>
            <a:r>
              <a:rPr lang="en-US" sz="2000" b="1" dirty="0">
                <a:latin typeface="+mn-lt"/>
              </a:rPr>
              <a:t>Lowest Project Costs: </a:t>
            </a:r>
            <a:r>
              <a:rPr lang="en-US" sz="2000" dirty="0">
                <a:latin typeface="+mn-lt"/>
              </a:rPr>
              <a:t>leverage existing infrastructure with few modifications</a:t>
            </a:r>
          </a:p>
          <a:p>
            <a:pPr marL="285750" indent="-285750">
              <a:buFont typeface="Arial" panose="020B0604020202020204" pitchFamily="34" charset="0"/>
              <a:buChar char="•"/>
            </a:pPr>
            <a:endParaRPr lang="en-US" sz="2000" dirty="0">
              <a:latin typeface="+mn-lt"/>
            </a:endParaRPr>
          </a:p>
          <a:p>
            <a:endParaRPr lang="en-US" sz="2000" dirty="0">
              <a:latin typeface="+mn-lt"/>
            </a:endParaRPr>
          </a:p>
          <a:p>
            <a:endParaRPr lang="en-US" sz="2000" dirty="0">
              <a:latin typeface="+mn-lt"/>
            </a:endParaRPr>
          </a:p>
        </p:txBody>
      </p:sp>
      <p:sp>
        <p:nvSpPr>
          <p:cNvPr id="2" name="TextBox 1">
            <a:extLst>
              <a:ext uri="{FF2B5EF4-FFF2-40B4-BE49-F238E27FC236}">
                <a16:creationId xmlns:a16="http://schemas.microsoft.com/office/drawing/2014/main" id="{D08844A0-3E83-6FCE-61E9-4D24C92EA820}"/>
              </a:ext>
            </a:extLst>
          </p:cNvPr>
          <p:cNvSpPr txBox="1"/>
          <p:nvPr/>
        </p:nvSpPr>
        <p:spPr>
          <a:xfrm>
            <a:off x="1524000" y="5025587"/>
            <a:ext cx="9144000" cy="661720"/>
          </a:xfrm>
          <a:prstGeom prst="rect">
            <a:avLst/>
          </a:prstGeom>
          <a:noFill/>
        </p:spPr>
        <p:txBody>
          <a:bodyPr wrap="square" rtlCol="0">
            <a:spAutoFit/>
          </a:bodyPr>
          <a:lstStyle/>
          <a:p>
            <a:pPr algn="ctr"/>
            <a:r>
              <a:rPr lang="en-US" sz="1850" dirty="0"/>
              <a:t>Conclusion:</a:t>
            </a:r>
          </a:p>
          <a:p>
            <a:pPr algn="ctr"/>
            <a:r>
              <a:rPr lang="en-US" sz="1850" b="1" dirty="0"/>
              <a:t>Advanced Conductors </a:t>
            </a:r>
            <a:r>
              <a:rPr lang="en-US" sz="1850" b="1" dirty="0" err="1"/>
              <a:t>maximise</a:t>
            </a:r>
            <a:r>
              <a:rPr lang="en-US" sz="1850" b="1" dirty="0"/>
              <a:t> efficiency and future-proof network at lowest project costs.</a:t>
            </a:r>
          </a:p>
        </p:txBody>
      </p:sp>
    </p:spTree>
    <p:extLst>
      <p:ext uri="{BB962C8B-B14F-4D97-AF65-F5344CB8AC3E}">
        <p14:creationId xmlns:p14="http://schemas.microsoft.com/office/powerpoint/2010/main" val="2489408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F77AAC-A247-4392-A613-AB8EFA7E6D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1979" y="1768510"/>
            <a:ext cx="3673092" cy="468348"/>
          </a:xfrm>
          <a:prstGeom prst="rect">
            <a:avLst/>
          </a:prstGeom>
        </p:spPr>
      </p:pic>
      <p:sp>
        <p:nvSpPr>
          <p:cNvPr id="2" name="Rectangle 1">
            <a:extLst>
              <a:ext uri="{FF2B5EF4-FFF2-40B4-BE49-F238E27FC236}">
                <a16:creationId xmlns:a16="http://schemas.microsoft.com/office/drawing/2014/main" id="{38E3DF3D-9902-9242-BB9D-C3094BB777D5}"/>
              </a:ext>
            </a:extLst>
          </p:cNvPr>
          <p:cNvSpPr/>
          <p:nvPr/>
        </p:nvSpPr>
        <p:spPr>
          <a:xfrm>
            <a:off x="4519952" y="2859143"/>
            <a:ext cx="3168368" cy="415498"/>
          </a:xfrm>
          <a:prstGeom prst="rect">
            <a:avLst/>
          </a:prstGeom>
        </p:spPr>
        <p:txBody>
          <a:bodyPr wrap="none">
            <a:spAutoFit/>
          </a:bodyPr>
          <a:lstStyle/>
          <a:p>
            <a:r>
              <a:rPr lang="en-US" sz="2100" dirty="0"/>
              <a:t>https://</a:t>
            </a:r>
            <a:r>
              <a:rPr lang="en-US" sz="2100" dirty="0" err="1"/>
              <a:t>www.ctcglobal.com</a:t>
            </a:r>
            <a:endParaRPr lang="en-US" sz="2100" dirty="0"/>
          </a:p>
        </p:txBody>
      </p:sp>
      <p:sp>
        <p:nvSpPr>
          <p:cNvPr id="3" name="TextBox 2">
            <a:extLst>
              <a:ext uri="{FF2B5EF4-FFF2-40B4-BE49-F238E27FC236}">
                <a16:creationId xmlns:a16="http://schemas.microsoft.com/office/drawing/2014/main" id="{017600A7-216E-F243-8835-5141DDED5D98}"/>
              </a:ext>
            </a:extLst>
          </p:cNvPr>
          <p:cNvSpPr txBox="1"/>
          <p:nvPr/>
        </p:nvSpPr>
        <p:spPr>
          <a:xfrm>
            <a:off x="2981561" y="2344855"/>
            <a:ext cx="6992620" cy="400110"/>
          </a:xfrm>
          <a:prstGeom prst="rect">
            <a:avLst/>
          </a:prstGeom>
          <a:noFill/>
        </p:spPr>
        <p:txBody>
          <a:bodyPr wrap="none" rtlCol="0">
            <a:spAutoFit/>
          </a:bodyPr>
          <a:lstStyle/>
          <a:p>
            <a:r>
              <a:rPr lang="de-DE" dirty="0"/>
              <a:t>The Home </a:t>
            </a:r>
            <a:r>
              <a:rPr lang="de-DE" dirty="0" err="1"/>
              <a:t>of</a:t>
            </a:r>
            <a:r>
              <a:rPr lang="de-DE" dirty="0"/>
              <a:t> </a:t>
            </a:r>
            <a:r>
              <a:rPr lang="de-DE" sz="2000" b="1" dirty="0"/>
              <a:t>ACCC® </a:t>
            </a:r>
            <a:r>
              <a:rPr lang="de-DE" dirty="0"/>
              <a:t>- </a:t>
            </a:r>
            <a:r>
              <a:rPr lang="de-DE" dirty="0" err="1"/>
              <a:t>World‘s</a:t>
            </a:r>
            <a:r>
              <a:rPr lang="de-DE" dirty="0"/>
              <a:t> </a:t>
            </a:r>
            <a:r>
              <a:rPr lang="de-DE" dirty="0" err="1"/>
              <a:t>Leading</a:t>
            </a:r>
            <a:r>
              <a:rPr lang="de-DE" dirty="0"/>
              <a:t> Supplier </a:t>
            </a:r>
            <a:r>
              <a:rPr lang="de-DE" dirty="0" err="1"/>
              <a:t>of</a:t>
            </a:r>
            <a:r>
              <a:rPr lang="de-DE" dirty="0"/>
              <a:t> </a:t>
            </a:r>
            <a:r>
              <a:rPr lang="de-DE" dirty="0" err="1"/>
              <a:t>Advanced</a:t>
            </a:r>
            <a:r>
              <a:rPr lang="de-DE" dirty="0"/>
              <a:t> </a:t>
            </a:r>
            <a:r>
              <a:rPr lang="de-DE" dirty="0" err="1"/>
              <a:t>Conductors</a:t>
            </a:r>
            <a:endParaRPr lang="en-US" dirty="0"/>
          </a:p>
        </p:txBody>
      </p:sp>
      <p:graphicFrame>
        <p:nvGraphicFramePr>
          <p:cNvPr id="4" name="Table 4">
            <a:extLst>
              <a:ext uri="{FF2B5EF4-FFF2-40B4-BE49-F238E27FC236}">
                <a16:creationId xmlns:a16="http://schemas.microsoft.com/office/drawing/2014/main" id="{E64006F9-1FF7-2C4E-8BF1-F192A7D9FB3E}"/>
              </a:ext>
            </a:extLst>
          </p:cNvPr>
          <p:cNvGraphicFramePr>
            <a:graphicFrameLocks noGrp="1"/>
          </p:cNvGraphicFramePr>
          <p:nvPr>
            <p:extLst>
              <p:ext uri="{D42A27DB-BD31-4B8C-83A1-F6EECF244321}">
                <p14:modId xmlns:p14="http://schemas.microsoft.com/office/powerpoint/2010/main" val="3749856242"/>
              </p:ext>
            </p:extLst>
          </p:nvPr>
        </p:nvGraphicFramePr>
        <p:xfrm>
          <a:off x="2981561" y="3737221"/>
          <a:ext cx="6948744" cy="624840"/>
        </p:xfrm>
        <a:graphic>
          <a:graphicData uri="http://schemas.openxmlformats.org/drawingml/2006/table">
            <a:tbl>
              <a:tblPr firstRow="1" bandRow="1">
                <a:tableStyleId>{5C22544A-7EE6-4342-B048-85BDC9FD1C3A}</a:tableStyleId>
              </a:tblPr>
              <a:tblGrid>
                <a:gridCol w="2316248">
                  <a:extLst>
                    <a:ext uri="{9D8B030D-6E8A-4147-A177-3AD203B41FA5}">
                      <a16:colId xmlns:a16="http://schemas.microsoft.com/office/drawing/2014/main" val="649823773"/>
                    </a:ext>
                  </a:extLst>
                </a:gridCol>
                <a:gridCol w="2316248">
                  <a:extLst>
                    <a:ext uri="{9D8B030D-6E8A-4147-A177-3AD203B41FA5}">
                      <a16:colId xmlns:a16="http://schemas.microsoft.com/office/drawing/2014/main" val="3559227577"/>
                    </a:ext>
                  </a:extLst>
                </a:gridCol>
                <a:gridCol w="2316248">
                  <a:extLst>
                    <a:ext uri="{9D8B030D-6E8A-4147-A177-3AD203B41FA5}">
                      <a16:colId xmlns:a16="http://schemas.microsoft.com/office/drawing/2014/main" val="4160618586"/>
                    </a:ext>
                  </a:extLst>
                </a:gridCol>
              </a:tblGrid>
              <a:tr h="278130">
                <a:tc>
                  <a:txBody>
                    <a:bodyPr/>
                    <a:lstStyle/>
                    <a:p>
                      <a:r>
                        <a:rPr lang="en-US" sz="1600" dirty="0"/>
                        <a:t>POC</a:t>
                      </a:r>
                    </a:p>
                  </a:txBody>
                  <a:tcPr marL="68580" marR="68580" marT="34290" marB="34290"/>
                </a:tc>
                <a:tc>
                  <a:txBody>
                    <a:bodyPr/>
                    <a:lstStyle/>
                    <a:p>
                      <a:r>
                        <a:rPr lang="en-US" sz="1600" dirty="0"/>
                        <a:t>Email</a:t>
                      </a:r>
                    </a:p>
                  </a:txBody>
                  <a:tcPr marL="68580" marR="68580" marT="34290" marB="34290"/>
                </a:tc>
                <a:tc>
                  <a:txBody>
                    <a:bodyPr/>
                    <a:lstStyle/>
                    <a:p>
                      <a:r>
                        <a:rPr lang="en-US" sz="1600" dirty="0"/>
                        <a:t>Mobile</a:t>
                      </a:r>
                    </a:p>
                  </a:txBody>
                  <a:tcPr marL="68580" marR="68580" marT="34290" marB="34290"/>
                </a:tc>
                <a:extLst>
                  <a:ext uri="{0D108BD9-81ED-4DB2-BD59-A6C34878D82A}">
                    <a16:rowId xmlns:a16="http://schemas.microsoft.com/office/drawing/2014/main" val="3097325881"/>
                  </a:ext>
                </a:extLst>
              </a:tr>
              <a:tr h="27813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t>Peter Hughes</a:t>
                      </a:r>
                    </a:p>
                  </a:txBody>
                  <a:tcPr marL="68580" marR="68580" marT="34290" marB="3429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err="1"/>
                        <a:t>phughes@ctcglobal.com</a:t>
                      </a:r>
                      <a:endParaRPr lang="en-US" sz="1600" dirty="0"/>
                    </a:p>
                  </a:txBody>
                  <a:tcPr marL="68580" marR="68580" marT="34290" marB="3429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t>+49 151 142 36424</a:t>
                      </a:r>
                    </a:p>
                  </a:txBody>
                  <a:tcPr marL="68580" marR="68580" marT="34290" marB="34290"/>
                </a:tc>
                <a:extLst>
                  <a:ext uri="{0D108BD9-81ED-4DB2-BD59-A6C34878D82A}">
                    <a16:rowId xmlns:a16="http://schemas.microsoft.com/office/drawing/2014/main" val="3235747905"/>
                  </a:ext>
                </a:extLst>
              </a:tr>
            </a:tbl>
          </a:graphicData>
        </a:graphic>
      </p:graphicFrame>
      <p:sp>
        <p:nvSpPr>
          <p:cNvPr id="7" name="TextBox 6">
            <a:extLst>
              <a:ext uri="{FF2B5EF4-FFF2-40B4-BE49-F238E27FC236}">
                <a16:creationId xmlns:a16="http://schemas.microsoft.com/office/drawing/2014/main" id="{0C4CBA77-4CF8-FE4B-B765-32F7965952E1}"/>
              </a:ext>
            </a:extLst>
          </p:cNvPr>
          <p:cNvSpPr txBox="1"/>
          <p:nvPr/>
        </p:nvSpPr>
        <p:spPr>
          <a:xfrm>
            <a:off x="5615060" y="3429000"/>
            <a:ext cx="978153" cy="300082"/>
          </a:xfrm>
          <a:prstGeom prst="rect">
            <a:avLst/>
          </a:prstGeom>
          <a:noFill/>
        </p:spPr>
        <p:txBody>
          <a:bodyPr wrap="none" rtlCol="0">
            <a:spAutoFit/>
          </a:bodyPr>
          <a:lstStyle/>
          <a:p>
            <a:r>
              <a:rPr lang="en-US" sz="1350" dirty="0"/>
              <a:t>Presenting:</a:t>
            </a:r>
          </a:p>
        </p:txBody>
      </p:sp>
    </p:spTree>
    <p:extLst>
      <p:ext uri="{BB962C8B-B14F-4D97-AF65-F5344CB8AC3E}">
        <p14:creationId xmlns:p14="http://schemas.microsoft.com/office/powerpoint/2010/main" val="298193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diagram&#10;&#10;Description automatically generated">
            <a:extLst>
              <a:ext uri="{FF2B5EF4-FFF2-40B4-BE49-F238E27FC236}">
                <a16:creationId xmlns:a16="http://schemas.microsoft.com/office/drawing/2014/main" id="{D7D6C136-D15F-CAC3-A2E3-DE5F6C0EFC18}"/>
              </a:ext>
            </a:extLst>
          </p:cNvPr>
          <p:cNvPicPr>
            <a:picLocks noChangeAspect="1"/>
          </p:cNvPicPr>
          <p:nvPr/>
        </p:nvPicPr>
        <p:blipFill>
          <a:blip r:embed="rId2"/>
          <a:stretch>
            <a:fillRect/>
          </a:stretch>
        </p:blipFill>
        <p:spPr>
          <a:xfrm>
            <a:off x="-93306" y="-13636"/>
            <a:ext cx="12299919" cy="6916732"/>
          </a:xfrm>
          <a:prstGeom prst="rect">
            <a:avLst/>
          </a:prstGeom>
        </p:spPr>
      </p:pic>
    </p:spTree>
    <p:extLst>
      <p:ext uri="{BB962C8B-B14F-4D97-AF65-F5344CB8AC3E}">
        <p14:creationId xmlns:p14="http://schemas.microsoft.com/office/powerpoint/2010/main" val="1947518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FB0F9D40-0496-6157-EA3A-2B0F7F45B7EE}"/>
              </a:ext>
            </a:extLst>
          </p:cNvPr>
          <p:cNvPicPr>
            <a:picLocks noChangeAspect="1"/>
          </p:cNvPicPr>
          <p:nvPr/>
        </p:nvPicPr>
        <p:blipFill>
          <a:blip r:embed="rId2"/>
          <a:stretch>
            <a:fillRect/>
          </a:stretch>
        </p:blipFill>
        <p:spPr>
          <a:xfrm>
            <a:off x="-142240" y="-81944"/>
            <a:ext cx="12485736" cy="7021224"/>
          </a:xfrm>
          <a:prstGeom prst="rect">
            <a:avLst/>
          </a:prstGeom>
        </p:spPr>
      </p:pic>
    </p:spTree>
    <p:extLst>
      <p:ext uri="{BB962C8B-B14F-4D97-AF65-F5344CB8AC3E}">
        <p14:creationId xmlns:p14="http://schemas.microsoft.com/office/powerpoint/2010/main" val="1249286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A7FC25-B68C-41D4-9577-4F68B9AE6030}"/>
              </a:ext>
            </a:extLst>
          </p:cNvPr>
          <p:cNvSpPr>
            <a:spLocks noGrp="1"/>
          </p:cNvSpPr>
          <p:nvPr>
            <p:ph type="body" idx="1"/>
          </p:nvPr>
        </p:nvSpPr>
        <p:spPr>
          <a:xfrm>
            <a:off x="1204061" y="5623645"/>
            <a:ext cx="8435110" cy="442730"/>
          </a:xfrm>
        </p:spPr>
        <p:txBody>
          <a:bodyPr/>
          <a:lstStyle/>
          <a:p>
            <a:r>
              <a:rPr lang="en-US" dirty="0"/>
              <a:t>13/12/2022</a:t>
            </a:r>
          </a:p>
        </p:txBody>
      </p:sp>
      <p:sp>
        <p:nvSpPr>
          <p:cNvPr id="4" name="Title 3">
            <a:extLst>
              <a:ext uri="{FF2B5EF4-FFF2-40B4-BE49-F238E27FC236}">
                <a16:creationId xmlns:a16="http://schemas.microsoft.com/office/drawing/2014/main" id="{2C07B8F0-FD7F-4EF3-B54B-54A6BCFCB153}"/>
              </a:ext>
            </a:extLst>
          </p:cNvPr>
          <p:cNvSpPr>
            <a:spLocks noGrp="1"/>
          </p:cNvSpPr>
          <p:nvPr>
            <p:ph type="title"/>
          </p:nvPr>
        </p:nvSpPr>
        <p:spPr>
          <a:xfrm>
            <a:off x="972176" y="3824498"/>
            <a:ext cx="5123824" cy="1446121"/>
          </a:xfrm>
        </p:spPr>
        <p:txBody>
          <a:bodyPr>
            <a:normAutofit fontScale="90000"/>
          </a:bodyPr>
          <a:lstStyle/>
          <a:p>
            <a:br>
              <a:rPr lang="en-US" sz="3600" dirty="0"/>
            </a:br>
            <a:r>
              <a:rPr lang="en-US" sz="3600" dirty="0" err="1"/>
              <a:t>currENT</a:t>
            </a:r>
            <a:r>
              <a:rPr lang="en-US" sz="3600" dirty="0"/>
              <a:t> webinar</a:t>
            </a:r>
            <a:br>
              <a:rPr lang="en-US" sz="3600" dirty="0"/>
            </a:br>
            <a:r>
              <a:rPr lang="en-US" sz="3600" dirty="0"/>
              <a:t>Smart Wires case study: National Grid</a:t>
            </a:r>
            <a:endParaRPr lang="en-US" dirty="0"/>
          </a:p>
        </p:txBody>
      </p:sp>
    </p:spTree>
    <p:extLst>
      <p:ext uri="{BB962C8B-B14F-4D97-AF65-F5344CB8AC3E}">
        <p14:creationId xmlns:p14="http://schemas.microsoft.com/office/powerpoint/2010/main" val="2703453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Oval 319">
            <a:extLst>
              <a:ext uri="{FF2B5EF4-FFF2-40B4-BE49-F238E27FC236}">
                <a16:creationId xmlns:a16="http://schemas.microsoft.com/office/drawing/2014/main" id="{2DB711F6-9F42-4DA4-9952-780AABFCF345}"/>
              </a:ext>
            </a:extLst>
          </p:cNvPr>
          <p:cNvSpPr/>
          <p:nvPr/>
        </p:nvSpPr>
        <p:spPr>
          <a:xfrm>
            <a:off x="478287" y="1582532"/>
            <a:ext cx="730744" cy="7307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21" name="Oval 320">
            <a:extLst>
              <a:ext uri="{FF2B5EF4-FFF2-40B4-BE49-F238E27FC236}">
                <a16:creationId xmlns:a16="http://schemas.microsoft.com/office/drawing/2014/main" id="{C6284D60-82C5-4731-9491-DF2C2ED93B80}"/>
              </a:ext>
            </a:extLst>
          </p:cNvPr>
          <p:cNvSpPr/>
          <p:nvPr/>
        </p:nvSpPr>
        <p:spPr>
          <a:xfrm>
            <a:off x="478287" y="3181618"/>
            <a:ext cx="730744" cy="7307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22" name="Oval 321">
            <a:extLst>
              <a:ext uri="{FF2B5EF4-FFF2-40B4-BE49-F238E27FC236}">
                <a16:creationId xmlns:a16="http://schemas.microsoft.com/office/drawing/2014/main" id="{AFB04946-EA3E-4C92-8BF1-3FCB9D6FC96F}"/>
              </a:ext>
            </a:extLst>
          </p:cNvPr>
          <p:cNvSpPr/>
          <p:nvPr/>
        </p:nvSpPr>
        <p:spPr>
          <a:xfrm>
            <a:off x="478287" y="4746411"/>
            <a:ext cx="730744" cy="7307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 name="Title 2">
            <a:extLst>
              <a:ext uri="{FF2B5EF4-FFF2-40B4-BE49-F238E27FC236}">
                <a16:creationId xmlns:a16="http://schemas.microsoft.com/office/drawing/2014/main" id="{335046FC-7DE7-4E4F-A66B-CF1187220137}"/>
              </a:ext>
            </a:extLst>
          </p:cNvPr>
          <p:cNvSpPr>
            <a:spLocks noGrp="1"/>
          </p:cNvSpPr>
          <p:nvPr>
            <p:ph type="title"/>
          </p:nvPr>
        </p:nvSpPr>
        <p:spPr/>
        <p:txBody>
          <a:bodyPr/>
          <a:lstStyle/>
          <a:p>
            <a:r>
              <a:rPr lang="en-US" dirty="0"/>
              <a:t>Introduction to Smart Wires</a:t>
            </a:r>
          </a:p>
        </p:txBody>
      </p:sp>
      <p:pic>
        <p:nvPicPr>
          <p:cNvPr id="8" name="Picture 7" descr="Image result for person icon transparent white">
            <a:extLst>
              <a:ext uri="{FF2B5EF4-FFF2-40B4-BE49-F238E27FC236}">
                <a16:creationId xmlns:a16="http://schemas.microsoft.com/office/drawing/2014/main" id="{05AA2C2F-B65F-4B6E-A1A8-13AF301789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06" y="1729561"/>
            <a:ext cx="425306" cy="392840"/>
          </a:xfrm>
          <a:prstGeom prst="rect">
            <a:avLst/>
          </a:prstGeom>
          <a:noFill/>
          <a:ln>
            <a:noFill/>
          </a:ln>
        </p:spPr>
      </p:pic>
      <p:pic>
        <p:nvPicPr>
          <p:cNvPr id="11" name="Picture 10" descr="Image result for location icon transparent white">
            <a:extLst>
              <a:ext uri="{FF2B5EF4-FFF2-40B4-BE49-F238E27FC236}">
                <a16:creationId xmlns:a16="http://schemas.microsoft.com/office/drawing/2014/main" id="{6C2263EE-E209-4E79-9938-951846A9EC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337" y="3363278"/>
            <a:ext cx="461620" cy="426912"/>
          </a:xfrm>
          <a:prstGeom prst="rect">
            <a:avLst/>
          </a:prstGeom>
          <a:noFill/>
          <a:ln>
            <a:noFill/>
          </a:ln>
        </p:spPr>
      </p:pic>
      <p:sp>
        <p:nvSpPr>
          <p:cNvPr id="12" name="Rectangle 11">
            <a:extLst>
              <a:ext uri="{FF2B5EF4-FFF2-40B4-BE49-F238E27FC236}">
                <a16:creationId xmlns:a16="http://schemas.microsoft.com/office/drawing/2014/main" id="{0FC4A0AE-A19E-412F-A531-8B31396BE4F9}"/>
              </a:ext>
            </a:extLst>
          </p:cNvPr>
          <p:cNvSpPr/>
          <p:nvPr/>
        </p:nvSpPr>
        <p:spPr>
          <a:xfrm>
            <a:off x="1369196" y="2971523"/>
            <a:ext cx="4554351" cy="1183900"/>
          </a:xfrm>
          <a:prstGeom prst="rect">
            <a:avLst/>
          </a:prstGeom>
          <a:noFill/>
          <a:ln>
            <a:noFill/>
          </a:ln>
        </p:spPr>
        <p:txBody>
          <a:bodyPr wrap="square" anchor="ctr">
            <a:noAutofit/>
          </a:bodyPr>
          <a:lstStyle/>
          <a:p>
            <a:pPr>
              <a:spcAft>
                <a:spcPts val="300"/>
              </a:spcAft>
              <a:defRPr/>
            </a:pPr>
            <a:r>
              <a:rPr lang="en-US" sz="1400" b="1" kern="0" dirty="0">
                <a:solidFill>
                  <a:prstClr val="black"/>
                </a:solidFill>
              </a:rPr>
              <a:t>Tech Hub &amp; HQ</a:t>
            </a:r>
            <a:r>
              <a:rPr lang="en-US" sz="1400" kern="0" dirty="0">
                <a:solidFill>
                  <a:prstClr val="black"/>
                </a:solidFill>
              </a:rPr>
              <a:t>: North Carolina, USA</a:t>
            </a:r>
          </a:p>
          <a:p>
            <a:pPr>
              <a:spcAft>
                <a:spcPts val="300"/>
              </a:spcAft>
              <a:defRPr/>
            </a:pPr>
            <a:r>
              <a:rPr lang="en-US" sz="1400" b="1" kern="0" dirty="0">
                <a:solidFill>
                  <a:prstClr val="black"/>
                </a:solidFill>
              </a:rPr>
              <a:t>ISO 9001 Manufacturing</a:t>
            </a:r>
            <a:r>
              <a:rPr lang="en-US" sz="1400" kern="0" dirty="0">
                <a:solidFill>
                  <a:prstClr val="black"/>
                </a:solidFill>
              </a:rPr>
              <a:t>: St. Petersburg, Florida, USA</a:t>
            </a:r>
          </a:p>
          <a:p>
            <a:pPr>
              <a:spcAft>
                <a:spcPts val="300"/>
              </a:spcAft>
              <a:defRPr/>
            </a:pPr>
            <a:r>
              <a:rPr lang="en-US" sz="1400" b="1" kern="0" dirty="0">
                <a:solidFill>
                  <a:prstClr val="black"/>
                </a:solidFill>
              </a:rPr>
              <a:t>Global Presence</a:t>
            </a:r>
            <a:r>
              <a:rPr lang="en-US" sz="1400" kern="0" dirty="0">
                <a:solidFill>
                  <a:prstClr val="black"/>
                </a:solidFill>
              </a:rPr>
              <a:t>: Additional offices in Ireland, Colombia, Australia and a global workforce</a:t>
            </a:r>
          </a:p>
        </p:txBody>
      </p:sp>
      <p:pic>
        <p:nvPicPr>
          <p:cNvPr id="16" name="Picture 2" descr="Image result for gears icon transparent">
            <a:extLst>
              <a:ext uri="{FF2B5EF4-FFF2-40B4-BE49-F238E27FC236}">
                <a16:creationId xmlns:a16="http://schemas.microsoft.com/office/drawing/2014/main" id="{12BF51AB-3CDA-47DE-BBEF-2241CD90A3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51555">
            <a:off x="561367" y="4877349"/>
            <a:ext cx="603175" cy="482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25504" y="2259614"/>
            <a:ext cx="5974595" cy="4110670"/>
          </a:xfrm>
          <a:prstGeom prst="rect">
            <a:avLst/>
          </a:prstGeom>
        </p:spPr>
      </p:pic>
      <p:sp>
        <p:nvSpPr>
          <p:cNvPr id="15" name="Rectangle 14">
            <a:extLst>
              <a:ext uri="{FF2B5EF4-FFF2-40B4-BE49-F238E27FC236}">
                <a16:creationId xmlns:a16="http://schemas.microsoft.com/office/drawing/2014/main" id="{B57D086B-C41A-45EB-A292-FD56D9053624}"/>
              </a:ext>
            </a:extLst>
          </p:cNvPr>
          <p:cNvSpPr/>
          <p:nvPr/>
        </p:nvSpPr>
        <p:spPr>
          <a:xfrm>
            <a:off x="1375691" y="4578202"/>
            <a:ext cx="5017114" cy="1196340"/>
          </a:xfrm>
          <a:prstGeom prst="rect">
            <a:avLst/>
          </a:prstGeom>
          <a:noFill/>
          <a:ln>
            <a:noFill/>
          </a:ln>
        </p:spPr>
        <p:txBody>
          <a:bodyPr wrap="square" anchor="ctr">
            <a:noAutofit/>
          </a:bodyPr>
          <a:lstStyle/>
          <a:p>
            <a:pPr>
              <a:spcAft>
                <a:spcPts val="300"/>
              </a:spcAft>
              <a:defRPr/>
            </a:pPr>
            <a:r>
              <a:rPr lang="en-US" sz="1400" b="1" kern="0" dirty="0">
                <a:solidFill>
                  <a:prstClr val="black"/>
                </a:solidFill>
              </a:rPr>
              <a:t>Intellectual Property</a:t>
            </a:r>
            <a:r>
              <a:rPr lang="en-US" sz="1400" kern="0" dirty="0">
                <a:solidFill>
                  <a:prstClr val="black"/>
                </a:solidFill>
              </a:rPr>
              <a:t>: patents, know-how and technology stack</a:t>
            </a:r>
          </a:p>
          <a:p>
            <a:pPr>
              <a:spcAft>
                <a:spcPts val="300"/>
              </a:spcAft>
              <a:defRPr/>
            </a:pPr>
            <a:r>
              <a:rPr lang="en-US" sz="1400" b="1" kern="0" dirty="0">
                <a:solidFill>
                  <a:prstClr val="black"/>
                </a:solidFill>
              </a:rPr>
              <a:t>Operational Record</a:t>
            </a:r>
            <a:r>
              <a:rPr lang="en-US" sz="1400" kern="0" dirty="0">
                <a:solidFill>
                  <a:prstClr val="black"/>
                </a:solidFill>
              </a:rPr>
              <a:t>: 2,900+ device-years of operation</a:t>
            </a:r>
          </a:p>
          <a:p>
            <a:pPr>
              <a:spcAft>
                <a:spcPts val="300"/>
              </a:spcAft>
              <a:defRPr/>
            </a:pPr>
            <a:r>
              <a:rPr lang="en-US" sz="1400" b="1" kern="0" dirty="0">
                <a:solidFill>
                  <a:prstClr val="black"/>
                </a:solidFill>
              </a:rPr>
              <a:t>Major Partners</a:t>
            </a:r>
            <a:r>
              <a:rPr lang="en-US" sz="1400" kern="0" dirty="0">
                <a:solidFill>
                  <a:prstClr val="black"/>
                </a:solidFill>
              </a:rPr>
              <a:t>:</a:t>
            </a:r>
            <a:r>
              <a:rPr lang="en-US" sz="1400" b="1" kern="0" dirty="0">
                <a:solidFill>
                  <a:prstClr val="black"/>
                </a:solidFill>
              </a:rPr>
              <a:t> </a:t>
            </a:r>
            <a:r>
              <a:rPr lang="en-US" sz="1400" kern="0" dirty="0">
                <a:solidFill>
                  <a:prstClr val="black"/>
                </a:solidFill>
              </a:rPr>
              <a:t>Mitsubishi, Infineon, Jabil, </a:t>
            </a:r>
            <a:r>
              <a:rPr lang="en-US" sz="1400" kern="0" dirty="0" err="1">
                <a:solidFill>
                  <a:prstClr val="black"/>
                </a:solidFill>
              </a:rPr>
              <a:t>Powersoft</a:t>
            </a:r>
            <a:r>
              <a:rPr lang="en-US" sz="1400" kern="0" dirty="0">
                <a:solidFill>
                  <a:prstClr val="black"/>
                </a:solidFill>
              </a:rPr>
              <a:t> 19</a:t>
            </a:r>
          </a:p>
        </p:txBody>
      </p:sp>
      <p:sp>
        <p:nvSpPr>
          <p:cNvPr id="7" name="Rectangle 6">
            <a:extLst>
              <a:ext uri="{FF2B5EF4-FFF2-40B4-BE49-F238E27FC236}">
                <a16:creationId xmlns:a16="http://schemas.microsoft.com/office/drawing/2014/main" id="{0377B442-54C3-4A69-AAA1-D09B04C68E9B}"/>
              </a:ext>
            </a:extLst>
          </p:cNvPr>
          <p:cNvSpPr/>
          <p:nvPr/>
        </p:nvSpPr>
        <p:spPr>
          <a:xfrm>
            <a:off x="1369197" y="1363940"/>
            <a:ext cx="5228225" cy="1179112"/>
          </a:xfrm>
          <a:prstGeom prst="rect">
            <a:avLst/>
          </a:prstGeom>
          <a:noFill/>
          <a:ln>
            <a:noFill/>
          </a:ln>
        </p:spPr>
        <p:txBody>
          <a:bodyPr wrap="square" anchor="ctr">
            <a:noAutofit/>
          </a:bodyPr>
          <a:lstStyle/>
          <a:p>
            <a:pPr defTabSz="1018824">
              <a:spcAft>
                <a:spcPts val="300"/>
              </a:spcAft>
              <a:defRPr/>
            </a:pPr>
            <a:r>
              <a:rPr lang="en-US" sz="1400" b="1" kern="0" dirty="0">
                <a:solidFill>
                  <a:prstClr val="black"/>
                </a:solidFill>
              </a:rPr>
              <a:t>Leadership</a:t>
            </a:r>
            <a:r>
              <a:rPr lang="en-US" sz="1400" kern="0" dirty="0">
                <a:solidFill>
                  <a:prstClr val="black"/>
                </a:solidFill>
              </a:rPr>
              <a:t>:</a:t>
            </a:r>
            <a:r>
              <a:rPr lang="en-US" sz="1400" b="1" kern="0" dirty="0">
                <a:solidFill>
                  <a:prstClr val="black"/>
                </a:solidFill>
              </a:rPr>
              <a:t> </a:t>
            </a:r>
            <a:r>
              <a:rPr lang="en-US" sz="1400" kern="0" dirty="0">
                <a:solidFill>
                  <a:prstClr val="black"/>
                </a:solidFill>
              </a:rPr>
              <a:t>GE Renewables,</a:t>
            </a:r>
            <a:r>
              <a:rPr lang="en-US" sz="1400" b="1" kern="0" dirty="0">
                <a:solidFill>
                  <a:prstClr val="black"/>
                </a:solidFill>
              </a:rPr>
              <a:t> </a:t>
            </a:r>
            <a:r>
              <a:rPr lang="en-US" sz="1400" kern="0" dirty="0">
                <a:solidFill>
                  <a:prstClr val="black"/>
                </a:solidFill>
              </a:rPr>
              <a:t>PG&amp;E, Wright Medical, </a:t>
            </a:r>
            <a:r>
              <a:rPr lang="en-US" sz="1400" kern="0" dirty="0" err="1">
                <a:solidFill>
                  <a:prstClr val="black"/>
                </a:solidFill>
              </a:rPr>
              <a:t>EirGrid</a:t>
            </a:r>
            <a:r>
              <a:rPr lang="en-US" sz="1400" kern="0" dirty="0">
                <a:solidFill>
                  <a:prstClr val="black"/>
                </a:solidFill>
              </a:rPr>
              <a:t>, ENTSO-E</a:t>
            </a:r>
          </a:p>
          <a:p>
            <a:pPr defTabSz="1018824">
              <a:spcAft>
                <a:spcPts val="300"/>
              </a:spcAft>
              <a:defRPr/>
            </a:pPr>
            <a:r>
              <a:rPr lang="en-US" sz="1400" b="1" kern="0" dirty="0">
                <a:solidFill>
                  <a:prstClr val="black"/>
                </a:solidFill>
              </a:rPr>
              <a:t>Strong Team</a:t>
            </a:r>
            <a:r>
              <a:rPr lang="en-US" sz="1400" kern="0" dirty="0">
                <a:solidFill>
                  <a:prstClr val="black"/>
                </a:solidFill>
              </a:rPr>
              <a:t>:</a:t>
            </a:r>
            <a:r>
              <a:rPr lang="en-US" sz="1400" b="1" kern="0" dirty="0">
                <a:solidFill>
                  <a:prstClr val="black"/>
                </a:solidFill>
              </a:rPr>
              <a:t> </a:t>
            </a:r>
            <a:r>
              <a:rPr lang="en-US" sz="1400" kern="0" dirty="0">
                <a:solidFill>
                  <a:prstClr val="black"/>
                </a:solidFill>
              </a:rPr>
              <a:t>Over 300 industry-leading experts</a:t>
            </a:r>
          </a:p>
          <a:p>
            <a:pPr defTabSz="1018824">
              <a:spcAft>
                <a:spcPts val="300"/>
              </a:spcAft>
              <a:defRPr/>
            </a:pPr>
            <a:r>
              <a:rPr lang="en-US" sz="1400" b="1" kern="0" dirty="0">
                <a:solidFill>
                  <a:prstClr val="black"/>
                </a:solidFill>
              </a:rPr>
              <a:t>Global Culture</a:t>
            </a:r>
            <a:r>
              <a:rPr lang="en-US" sz="1400" kern="0" dirty="0">
                <a:solidFill>
                  <a:prstClr val="black"/>
                </a:solidFill>
              </a:rPr>
              <a:t>: More than 30 nationalities represented</a:t>
            </a:r>
          </a:p>
          <a:p>
            <a:pPr defTabSz="1018824">
              <a:spcAft>
                <a:spcPts val="300"/>
              </a:spcAft>
              <a:defRPr/>
            </a:pPr>
            <a:r>
              <a:rPr lang="en-US" sz="1400" b="1" kern="0" dirty="0">
                <a:solidFill>
                  <a:prstClr val="black"/>
                </a:solidFill>
              </a:rPr>
              <a:t>Diverse: </a:t>
            </a:r>
            <a:r>
              <a:rPr lang="en-US" sz="1400" kern="0" dirty="0">
                <a:solidFill>
                  <a:prstClr val="black"/>
                </a:solidFill>
              </a:rPr>
              <a:t>Strong diversity throughout the organization</a:t>
            </a:r>
          </a:p>
        </p:txBody>
      </p:sp>
      <p:grpSp>
        <p:nvGrpSpPr>
          <p:cNvPr id="2" name="Group 1">
            <a:extLst>
              <a:ext uri="{FF2B5EF4-FFF2-40B4-BE49-F238E27FC236}">
                <a16:creationId xmlns:a16="http://schemas.microsoft.com/office/drawing/2014/main" id="{EB61AE65-6D9A-8C2A-7461-0C0D17F24AFB}"/>
              </a:ext>
            </a:extLst>
          </p:cNvPr>
          <p:cNvGrpSpPr/>
          <p:nvPr/>
        </p:nvGrpSpPr>
        <p:grpSpPr>
          <a:xfrm>
            <a:off x="7809932" y="1061543"/>
            <a:ext cx="3385826" cy="958295"/>
            <a:chOff x="6731460" y="105507"/>
            <a:chExt cx="4877173" cy="1380393"/>
          </a:xfrm>
        </p:grpSpPr>
        <p:grpSp>
          <p:nvGrpSpPr>
            <p:cNvPr id="5" name="Group 4">
              <a:extLst>
                <a:ext uri="{FF2B5EF4-FFF2-40B4-BE49-F238E27FC236}">
                  <a16:creationId xmlns:a16="http://schemas.microsoft.com/office/drawing/2014/main" id="{E7AC5AA0-D5DF-B3E3-64C1-4DCF76FEE6D1}"/>
                </a:ext>
              </a:extLst>
            </p:cNvPr>
            <p:cNvGrpSpPr/>
            <p:nvPr/>
          </p:nvGrpSpPr>
          <p:grpSpPr>
            <a:xfrm>
              <a:off x="6931641" y="284874"/>
              <a:ext cx="4491852" cy="987661"/>
              <a:chOff x="7012126" y="213666"/>
              <a:chExt cx="4907937" cy="1079149"/>
            </a:xfrm>
          </p:grpSpPr>
          <p:pic>
            <p:nvPicPr>
              <p:cNvPr id="9" name="Picture 8">
                <a:extLst>
                  <a:ext uri="{FF2B5EF4-FFF2-40B4-BE49-F238E27FC236}">
                    <a16:creationId xmlns:a16="http://schemas.microsoft.com/office/drawing/2014/main" id="{6FDCB38C-0596-75DD-A8B1-2B4EEF6D5A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6238" y="273995"/>
                <a:ext cx="1663825" cy="1008274"/>
              </a:xfrm>
              <a:prstGeom prst="rect">
                <a:avLst/>
              </a:prstGeom>
              <a:ln>
                <a:noFill/>
              </a:ln>
            </p:spPr>
          </p:pic>
          <p:pic>
            <p:nvPicPr>
              <p:cNvPr id="10" name="Picture 9">
                <a:extLst>
                  <a:ext uri="{FF2B5EF4-FFF2-40B4-BE49-F238E27FC236}">
                    <a16:creationId xmlns:a16="http://schemas.microsoft.com/office/drawing/2014/main" id="{D5251E3C-C9CB-6798-227F-6648301F38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75028" y="273995"/>
                <a:ext cx="1681228" cy="1018820"/>
              </a:xfrm>
              <a:prstGeom prst="rect">
                <a:avLst/>
              </a:prstGeom>
              <a:ln>
                <a:noFill/>
              </a:ln>
            </p:spPr>
          </p:pic>
          <p:pic>
            <p:nvPicPr>
              <p:cNvPr id="13" name="Picture 12">
                <a:extLst>
                  <a:ext uri="{FF2B5EF4-FFF2-40B4-BE49-F238E27FC236}">
                    <a16:creationId xmlns:a16="http://schemas.microsoft.com/office/drawing/2014/main" id="{E99EA548-1488-E285-4326-7A39158B1C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2126" y="213666"/>
                <a:ext cx="1366466" cy="1072219"/>
              </a:xfrm>
              <a:prstGeom prst="rect">
                <a:avLst/>
              </a:prstGeom>
              <a:ln>
                <a:noFill/>
              </a:ln>
            </p:spPr>
          </p:pic>
        </p:grpSp>
        <p:sp>
          <p:nvSpPr>
            <p:cNvPr id="6" name="Rectangle 5">
              <a:extLst>
                <a:ext uri="{FF2B5EF4-FFF2-40B4-BE49-F238E27FC236}">
                  <a16:creationId xmlns:a16="http://schemas.microsoft.com/office/drawing/2014/main" id="{721D1CEA-9F68-2A8C-AF0E-1DA4F501F561}"/>
                </a:ext>
              </a:extLst>
            </p:cNvPr>
            <p:cNvSpPr/>
            <p:nvPr/>
          </p:nvSpPr>
          <p:spPr>
            <a:xfrm>
              <a:off x="6731460" y="105507"/>
              <a:ext cx="4877173" cy="138039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9202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B4F78-0B10-AA42-A0F6-A866CEBD0108}"/>
              </a:ext>
            </a:extLst>
          </p:cNvPr>
          <p:cNvSpPr>
            <a:spLocks noGrp="1"/>
          </p:cNvSpPr>
          <p:nvPr>
            <p:ph type="body" sz="quarter" idx="13"/>
          </p:nvPr>
        </p:nvSpPr>
        <p:spPr/>
        <p:txBody>
          <a:bodyPr/>
          <a:lstStyle/>
          <a:p>
            <a:r>
              <a:rPr lang="en-US" dirty="0"/>
              <a:t>How are proposals to increase transmission boundary capacity treated in GB? </a:t>
            </a:r>
          </a:p>
        </p:txBody>
      </p:sp>
      <p:sp>
        <p:nvSpPr>
          <p:cNvPr id="3" name="Title 2">
            <a:extLst>
              <a:ext uri="{FF2B5EF4-FFF2-40B4-BE49-F238E27FC236}">
                <a16:creationId xmlns:a16="http://schemas.microsoft.com/office/drawing/2014/main" id="{A66B2AF4-0454-9A4F-AEC8-4C02D079997E}"/>
              </a:ext>
            </a:extLst>
          </p:cNvPr>
          <p:cNvSpPr>
            <a:spLocks noGrp="1"/>
          </p:cNvSpPr>
          <p:nvPr>
            <p:ph type="title"/>
          </p:nvPr>
        </p:nvSpPr>
        <p:spPr/>
        <p:txBody>
          <a:bodyPr/>
          <a:lstStyle/>
          <a:p>
            <a:r>
              <a:rPr lang="en-US" dirty="0"/>
              <a:t>Case Study: What is the GB Context?</a:t>
            </a:r>
          </a:p>
        </p:txBody>
      </p:sp>
      <p:sp>
        <p:nvSpPr>
          <p:cNvPr id="4" name="Text Placeholder 3">
            <a:extLst>
              <a:ext uri="{FF2B5EF4-FFF2-40B4-BE49-F238E27FC236}">
                <a16:creationId xmlns:a16="http://schemas.microsoft.com/office/drawing/2014/main" id="{7DDBD1BA-EB02-F245-8325-6D0EF4BDE1FD}"/>
              </a:ext>
            </a:extLst>
          </p:cNvPr>
          <p:cNvSpPr>
            <a:spLocks noGrp="1"/>
          </p:cNvSpPr>
          <p:nvPr>
            <p:ph type="body" sz="quarter" idx="12"/>
          </p:nvPr>
        </p:nvSpPr>
        <p:spPr>
          <a:xfrm>
            <a:off x="479394" y="1275157"/>
            <a:ext cx="5637627" cy="4976009"/>
          </a:xfrm>
        </p:spPr>
        <p:txBody>
          <a:bodyPr/>
          <a:lstStyle/>
          <a:p>
            <a:r>
              <a:rPr lang="en-US" dirty="0"/>
              <a:t>Independent System Operator runs annual </a:t>
            </a:r>
            <a:r>
              <a:rPr lang="en-US" b="1" dirty="0"/>
              <a:t>Network Options Assessment (NOA)</a:t>
            </a:r>
            <a:r>
              <a:rPr lang="en-US" dirty="0"/>
              <a:t> to assess Transmission Owner proposals to increase capacity across main transmission system boundaries</a:t>
            </a:r>
          </a:p>
          <a:p>
            <a:pPr lvl="1"/>
            <a:r>
              <a:rPr lang="en-US" dirty="0"/>
              <a:t>Uncertainty of future need is somewhat represented with proposals tested against </a:t>
            </a:r>
            <a:r>
              <a:rPr lang="en-US" b="1" dirty="0"/>
              <a:t>multiple future energy scenarios</a:t>
            </a:r>
          </a:p>
          <a:p>
            <a:pPr lvl="1"/>
            <a:r>
              <a:rPr lang="en-US" dirty="0"/>
              <a:t>Proposals which </a:t>
            </a:r>
            <a:r>
              <a:rPr lang="en-US" b="1" dirty="0"/>
              <a:t>minimize regret</a:t>
            </a:r>
            <a:r>
              <a:rPr lang="en-US" dirty="0"/>
              <a:t> (when investment financing and congestion costs are considered) are given signal to proceed</a:t>
            </a:r>
          </a:p>
          <a:p>
            <a:r>
              <a:rPr lang="en-US" dirty="0"/>
              <a:t>Transmission Owner Price Control includes ex ante </a:t>
            </a:r>
            <a:r>
              <a:rPr lang="en-US" b="1" dirty="0"/>
              <a:t>unit cost allowances</a:t>
            </a:r>
            <a:r>
              <a:rPr lang="en-US" dirty="0"/>
              <a:t> for increased boundary capacity</a:t>
            </a:r>
          </a:p>
          <a:p>
            <a:pPr lvl="1"/>
            <a:r>
              <a:rPr lang="en-US" dirty="0"/>
              <a:t>Unit cost allowances are set at the start of each Price Control period (now 5 years) based on available technology</a:t>
            </a:r>
          </a:p>
          <a:p>
            <a:pPr lvl="1"/>
            <a:r>
              <a:rPr lang="en-US" dirty="0"/>
              <a:t>If Transmission Owner can achieve increased boundary capacity at a cost lower than the allowance, then </a:t>
            </a:r>
            <a:r>
              <a:rPr lang="en-US" b="1" dirty="0"/>
              <a:t>saving is shared between Transmission Owner and consumers</a:t>
            </a:r>
          </a:p>
        </p:txBody>
      </p:sp>
      <p:pic>
        <p:nvPicPr>
          <p:cNvPr id="5" name="Picture 4">
            <a:extLst>
              <a:ext uri="{FF2B5EF4-FFF2-40B4-BE49-F238E27FC236}">
                <a16:creationId xmlns:a16="http://schemas.microsoft.com/office/drawing/2014/main" id="{A2BEF83C-52BD-7643-898A-8FA78B3B6CE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386863" y="1584729"/>
            <a:ext cx="5535295" cy="4150995"/>
          </a:xfrm>
          <a:prstGeom prst="rect">
            <a:avLst/>
          </a:prstGeom>
        </p:spPr>
      </p:pic>
    </p:spTree>
    <p:extLst>
      <p:ext uri="{BB962C8B-B14F-4D97-AF65-F5344CB8AC3E}">
        <p14:creationId xmlns:p14="http://schemas.microsoft.com/office/powerpoint/2010/main" val="2129766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57743B-DA4C-4BFE-A912-8E4C7C42FB9C}"/>
              </a:ext>
            </a:extLst>
          </p:cNvPr>
          <p:cNvSpPr>
            <a:spLocks noGrp="1"/>
          </p:cNvSpPr>
          <p:nvPr>
            <p:ph type="title"/>
          </p:nvPr>
        </p:nvSpPr>
        <p:spPr/>
        <p:txBody>
          <a:bodyPr/>
          <a:lstStyle/>
          <a:p>
            <a:r>
              <a:rPr lang="en-US" dirty="0" err="1"/>
              <a:t>SmartValve</a:t>
            </a:r>
            <a:r>
              <a:rPr lang="en-US" baseline="30000" dirty="0" err="1"/>
              <a:t>TM</a:t>
            </a:r>
            <a:r>
              <a:rPr lang="en-US" dirty="0"/>
              <a:t> -	Key attributes of modular power flow control</a:t>
            </a:r>
          </a:p>
        </p:txBody>
      </p:sp>
      <p:grpSp>
        <p:nvGrpSpPr>
          <p:cNvPr id="6" name="Group 5">
            <a:extLst>
              <a:ext uri="{FF2B5EF4-FFF2-40B4-BE49-F238E27FC236}">
                <a16:creationId xmlns:a16="http://schemas.microsoft.com/office/drawing/2014/main" id="{7D1237EE-B084-4D30-ACFC-BB9D218C7CA7}"/>
              </a:ext>
            </a:extLst>
          </p:cNvPr>
          <p:cNvGrpSpPr/>
          <p:nvPr/>
        </p:nvGrpSpPr>
        <p:grpSpPr>
          <a:xfrm>
            <a:off x="169277" y="3241176"/>
            <a:ext cx="4359294" cy="2892927"/>
            <a:chOff x="501891" y="3830029"/>
            <a:chExt cx="3131288" cy="2077994"/>
          </a:xfrm>
        </p:grpSpPr>
        <p:pic>
          <p:nvPicPr>
            <p:cNvPr id="7" name="Picture 6">
              <a:extLst>
                <a:ext uri="{FF2B5EF4-FFF2-40B4-BE49-F238E27FC236}">
                  <a16:creationId xmlns:a16="http://schemas.microsoft.com/office/drawing/2014/main" id="{D5BA0EE1-62EB-45F7-B446-12F7B5A8B99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89026" y="3830029"/>
              <a:ext cx="1712659" cy="1451240"/>
            </a:xfrm>
            <a:prstGeom prst="rect">
              <a:avLst/>
            </a:prstGeom>
          </p:spPr>
        </p:pic>
        <p:pic>
          <p:nvPicPr>
            <p:cNvPr id="8" name="Picture 7">
              <a:extLst>
                <a:ext uri="{FF2B5EF4-FFF2-40B4-BE49-F238E27FC236}">
                  <a16:creationId xmlns:a16="http://schemas.microsoft.com/office/drawing/2014/main" id="{DE69E475-1E67-421F-8876-49A074B59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891" y="4174416"/>
              <a:ext cx="2579476" cy="1451240"/>
            </a:xfrm>
            <a:prstGeom prst="rect">
              <a:avLst/>
            </a:prstGeom>
          </p:spPr>
        </p:pic>
        <p:pic>
          <p:nvPicPr>
            <p:cNvPr id="9" name="Picture 8">
              <a:extLst>
                <a:ext uri="{FF2B5EF4-FFF2-40B4-BE49-F238E27FC236}">
                  <a16:creationId xmlns:a16="http://schemas.microsoft.com/office/drawing/2014/main" id="{0C2F9E52-10B0-47D1-A991-A653AF19A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703" y="4456783"/>
              <a:ext cx="2579476" cy="1451240"/>
            </a:xfrm>
            <a:prstGeom prst="rect">
              <a:avLst/>
            </a:prstGeom>
          </p:spPr>
        </p:pic>
      </p:grpSp>
      <p:grpSp>
        <p:nvGrpSpPr>
          <p:cNvPr id="11" name="Group 10">
            <a:extLst>
              <a:ext uri="{FF2B5EF4-FFF2-40B4-BE49-F238E27FC236}">
                <a16:creationId xmlns:a16="http://schemas.microsoft.com/office/drawing/2014/main" id="{C4A60FD6-80C0-4A91-8E49-1AFB7332DC60}"/>
              </a:ext>
            </a:extLst>
          </p:cNvPr>
          <p:cNvGrpSpPr/>
          <p:nvPr/>
        </p:nvGrpSpPr>
        <p:grpSpPr>
          <a:xfrm>
            <a:off x="3989612" y="1129457"/>
            <a:ext cx="7775075" cy="5004646"/>
            <a:chOff x="3935315" y="1096601"/>
            <a:chExt cx="8051688" cy="4636982"/>
          </a:xfrm>
        </p:grpSpPr>
        <p:sp>
          <p:nvSpPr>
            <p:cNvPr id="12" name="object 49">
              <a:extLst>
                <a:ext uri="{FF2B5EF4-FFF2-40B4-BE49-F238E27FC236}">
                  <a16:creationId xmlns:a16="http://schemas.microsoft.com/office/drawing/2014/main" id="{46C0CBF1-46AF-4455-B538-49DFA0FBDACE}"/>
                </a:ext>
              </a:extLst>
            </p:cNvPr>
            <p:cNvSpPr/>
            <p:nvPr/>
          </p:nvSpPr>
          <p:spPr>
            <a:xfrm>
              <a:off x="3935315" y="1096601"/>
              <a:ext cx="8051688" cy="4636982"/>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3" name="object 50">
              <a:extLst>
                <a:ext uri="{FF2B5EF4-FFF2-40B4-BE49-F238E27FC236}">
                  <a16:creationId xmlns:a16="http://schemas.microsoft.com/office/drawing/2014/main" id="{DA404BA9-062E-43B5-974D-043B90D12581}"/>
                </a:ext>
              </a:extLst>
            </p:cNvPr>
            <p:cNvSpPr/>
            <p:nvPr/>
          </p:nvSpPr>
          <p:spPr>
            <a:xfrm>
              <a:off x="3935315" y="1150786"/>
              <a:ext cx="7966810" cy="4491358"/>
            </a:xfrm>
            <a:custGeom>
              <a:avLst/>
              <a:gdLst/>
              <a:ahLst/>
              <a:cxnLst/>
              <a:rect l="l" t="t" r="r" b="b"/>
              <a:pathLst>
                <a:path w="7645400" h="4229100">
                  <a:moveTo>
                    <a:pt x="0" y="4229100"/>
                  </a:moveTo>
                  <a:lnTo>
                    <a:pt x="7645146" y="4229100"/>
                  </a:lnTo>
                  <a:lnTo>
                    <a:pt x="7645146" y="0"/>
                  </a:lnTo>
                  <a:lnTo>
                    <a:pt x="0" y="0"/>
                  </a:lnTo>
                  <a:lnTo>
                    <a:pt x="0" y="4229100"/>
                  </a:lnTo>
                  <a:close/>
                </a:path>
              </a:pathLst>
            </a:custGeom>
            <a:ln w="12954">
              <a:solidFill>
                <a:srgbClr val="000000"/>
              </a:solidFill>
            </a:ln>
          </p:spPr>
          <p:txBody>
            <a:bodyPr wrap="square" lIns="0" tIns="0" rIns="0" bIns="0" rtlCol="0"/>
            <a:lstStyle/>
            <a:p>
              <a:endParaRPr>
                <a:solidFill>
                  <a:prstClr val="black"/>
                </a:solidFill>
              </a:endParaRPr>
            </a:p>
          </p:txBody>
        </p:sp>
        <p:sp>
          <p:nvSpPr>
            <p:cNvPr id="14" name="object 51">
              <a:extLst>
                <a:ext uri="{FF2B5EF4-FFF2-40B4-BE49-F238E27FC236}">
                  <a16:creationId xmlns:a16="http://schemas.microsoft.com/office/drawing/2014/main" id="{1E71196C-C570-4173-91A9-6847E94C94B4}"/>
                </a:ext>
              </a:extLst>
            </p:cNvPr>
            <p:cNvSpPr txBox="1"/>
            <p:nvPr/>
          </p:nvSpPr>
          <p:spPr>
            <a:xfrm>
              <a:off x="4226527" y="1349032"/>
              <a:ext cx="7624866" cy="4185761"/>
            </a:xfrm>
            <a:prstGeom prst="rect">
              <a:avLst/>
            </a:prstGeom>
          </p:spPr>
          <p:txBody>
            <a:bodyPr vert="horz" wrap="square" lIns="0" tIns="0" rIns="0" bIns="0" rtlCol="0">
              <a:spAutoFit/>
            </a:bodyPr>
            <a:lstStyle/>
            <a:p>
              <a:pPr marL="298450" indent="-285750">
                <a:buClr>
                  <a:schemeClr val="tx1"/>
                </a:buClr>
                <a:buFont typeface="Arial" panose="020B0604020202020204" pitchFamily="34" charset="0"/>
                <a:buChar char="•"/>
                <a:tabLst>
                  <a:tab pos="243840" algn="l"/>
                  <a:tab pos="244475" algn="l"/>
                </a:tabLst>
              </a:pPr>
              <a:r>
                <a:rPr sz="1600" b="1" spc="-10" dirty="0">
                  <a:solidFill>
                    <a:schemeClr val="accent4"/>
                  </a:solidFill>
                  <a:cs typeface="Calibri"/>
                </a:rPr>
                <a:t>The </a:t>
              </a:r>
              <a:r>
                <a:rPr sz="1600" b="1" spc="-20" dirty="0">
                  <a:solidFill>
                    <a:schemeClr val="accent4"/>
                  </a:solidFill>
                  <a:cs typeface="Calibri"/>
                </a:rPr>
                <a:t>SmartValve: </a:t>
              </a:r>
              <a:r>
                <a:rPr sz="1600" spc="-5" dirty="0">
                  <a:solidFill>
                    <a:schemeClr val="accent4"/>
                  </a:solidFill>
                  <a:cs typeface="Calibri"/>
                </a:rPr>
                <a:t>is </a:t>
              </a:r>
              <a:r>
                <a:rPr sz="1600" dirty="0">
                  <a:solidFill>
                    <a:schemeClr val="accent4"/>
                  </a:solidFill>
                  <a:cs typeface="Calibri"/>
                </a:rPr>
                <a:t>a </a:t>
              </a:r>
              <a:r>
                <a:rPr sz="1600" spc="-10" dirty="0">
                  <a:solidFill>
                    <a:schemeClr val="accent4"/>
                  </a:solidFill>
                  <a:cs typeface="Calibri"/>
                </a:rPr>
                <a:t>modular </a:t>
              </a:r>
              <a:r>
                <a:rPr sz="1600" spc="-15" dirty="0">
                  <a:solidFill>
                    <a:schemeClr val="accent4"/>
                  </a:solidFill>
                  <a:cs typeface="Calibri"/>
                </a:rPr>
                <a:t>Static Synchronous </a:t>
              </a:r>
              <a:r>
                <a:rPr sz="1600" spc="-10" dirty="0">
                  <a:solidFill>
                    <a:schemeClr val="accent4"/>
                  </a:solidFill>
                  <a:cs typeface="Calibri"/>
                </a:rPr>
                <a:t>Series </a:t>
              </a:r>
              <a:r>
                <a:rPr sz="1600" spc="-15" dirty="0">
                  <a:solidFill>
                    <a:schemeClr val="accent4"/>
                  </a:solidFill>
                  <a:cs typeface="Calibri"/>
                </a:rPr>
                <a:t>Compensator</a:t>
              </a:r>
              <a:r>
                <a:rPr sz="1600" spc="125" dirty="0">
                  <a:solidFill>
                    <a:schemeClr val="accent4"/>
                  </a:solidFill>
                  <a:cs typeface="Calibri"/>
                </a:rPr>
                <a:t> </a:t>
              </a:r>
              <a:r>
                <a:rPr sz="1600" spc="-10" dirty="0">
                  <a:solidFill>
                    <a:schemeClr val="accent4"/>
                  </a:solidFill>
                  <a:cs typeface="Calibri"/>
                </a:rPr>
                <a:t>(M-SSSC)</a:t>
              </a:r>
              <a:endParaRPr sz="1600" dirty="0">
                <a:solidFill>
                  <a:schemeClr val="accent4"/>
                </a:solidFill>
                <a:cs typeface="Calibri"/>
              </a:endParaRPr>
            </a:p>
            <a:p>
              <a:pPr marL="298450" marR="5080" indent="-285750">
                <a:spcBef>
                  <a:spcPts val="1200"/>
                </a:spcBef>
                <a:buClr>
                  <a:schemeClr val="tx1"/>
                </a:buClr>
                <a:buFont typeface="Arial" panose="020B0604020202020204" pitchFamily="34" charset="0"/>
                <a:buChar char="•"/>
                <a:tabLst>
                  <a:tab pos="243840" algn="l"/>
                  <a:tab pos="244475" algn="l"/>
                </a:tabLst>
              </a:pPr>
              <a:r>
                <a:rPr sz="1600" b="1" spc="-15" dirty="0">
                  <a:solidFill>
                    <a:schemeClr val="accent4"/>
                  </a:solidFill>
                  <a:cs typeface="Calibri"/>
                </a:rPr>
                <a:t>Power </a:t>
              </a:r>
              <a:r>
                <a:rPr sz="1600" b="1" spc="-10" dirty="0">
                  <a:solidFill>
                    <a:schemeClr val="accent4"/>
                  </a:solidFill>
                  <a:cs typeface="Calibri"/>
                </a:rPr>
                <a:t>Electronics </a:t>
              </a:r>
              <a:r>
                <a:rPr sz="1600" b="1" spc="-20" dirty="0">
                  <a:solidFill>
                    <a:schemeClr val="accent4"/>
                  </a:solidFill>
                  <a:cs typeface="Calibri"/>
                </a:rPr>
                <a:t>Technology: </a:t>
              </a:r>
              <a:r>
                <a:rPr sz="1600" spc="-15" dirty="0">
                  <a:solidFill>
                    <a:schemeClr val="accent4"/>
                  </a:solidFill>
                  <a:cs typeface="Calibri"/>
                </a:rPr>
                <a:t>that </a:t>
              </a:r>
              <a:r>
                <a:rPr sz="1600" spc="-10" dirty="0">
                  <a:solidFill>
                    <a:schemeClr val="accent4"/>
                  </a:solidFill>
                  <a:cs typeface="Calibri"/>
                </a:rPr>
                <a:t>injects </a:t>
              </a:r>
              <a:r>
                <a:rPr sz="1600" dirty="0">
                  <a:solidFill>
                    <a:schemeClr val="accent4"/>
                  </a:solidFill>
                  <a:cs typeface="Calibri"/>
                </a:rPr>
                <a:t>a </a:t>
              </a:r>
              <a:r>
                <a:rPr sz="1600" spc="-15" dirty="0">
                  <a:solidFill>
                    <a:schemeClr val="accent4"/>
                  </a:solidFill>
                  <a:cs typeface="Calibri"/>
                </a:rPr>
                <a:t>controllable voltage </a:t>
              </a:r>
              <a:r>
                <a:rPr sz="1600" spc="-10" dirty="0">
                  <a:solidFill>
                    <a:schemeClr val="accent4"/>
                  </a:solidFill>
                  <a:cs typeface="Calibri"/>
                </a:rPr>
                <a:t>(leading </a:t>
              </a:r>
              <a:r>
                <a:rPr sz="1600" spc="-5" dirty="0">
                  <a:solidFill>
                    <a:schemeClr val="accent4"/>
                  </a:solidFill>
                  <a:cs typeface="Calibri"/>
                </a:rPr>
                <a:t>or </a:t>
              </a:r>
              <a:r>
                <a:rPr sz="1600" spc="-10" dirty="0">
                  <a:solidFill>
                    <a:schemeClr val="accent4"/>
                  </a:solidFill>
                  <a:cs typeface="Calibri"/>
                </a:rPr>
                <a:t>lagging)</a:t>
              </a:r>
              <a:r>
                <a:rPr lang="en-US" sz="1600" spc="-10" dirty="0">
                  <a:solidFill>
                    <a:schemeClr val="accent4"/>
                  </a:solidFill>
                  <a:cs typeface="Calibri"/>
                </a:rPr>
                <a:t> </a:t>
              </a:r>
              <a:r>
                <a:rPr sz="1600" spc="-5" dirty="0">
                  <a:solidFill>
                    <a:schemeClr val="accent4"/>
                  </a:solidFill>
                  <a:cs typeface="Calibri"/>
                </a:rPr>
                <a:t>in </a:t>
              </a:r>
              <a:r>
                <a:rPr sz="1600" spc="-15" dirty="0">
                  <a:solidFill>
                    <a:schemeClr val="accent4"/>
                  </a:solidFill>
                  <a:cs typeface="Calibri"/>
                </a:rPr>
                <a:t>to </a:t>
              </a:r>
              <a:r>
                <a:rPr sz="1600" dirty="0">
                  <a:solidFill>
                    <a:schemeClr val="accent4"/>
                  </a:solidFill>
                  <a:cs typeface="Calibri"/>
                </a:rPr>
                <a:t>a </a:t>
              </a:r>
              <a:r>
                <a:rPr sz="1600" spc="-15" dirty="0">
                  <a:solidFill>
                    <a:schemeClr val="accent4"/>
                  </a:solidFill>
                  <a:cs typeface="Calibri"/>
                </a:rPr>
                <a:t>circuit, </a:t>
              </a:r>
              <a:r>
                <a:rPr sz="1600" spc="-10" dirty="0">
                  <a:solidFill>
                    <a:schemeClr val="accent4"/>
                  </a:solidFill>
                  <a:cs typeface="Calibri"/>
                </a:rPr>
                <a:t>either manually </a:t>
              </a:r>
              <a:r>
                <a:rPr sz="1600" spc="-5" dirty="0">
                  <a:solidFill>
                    <a:schemeClr val="accent4"/>
                  </a:solidFill>
                  <a:cs typeface="Calibri"/>
                </a:rPr>
                <a:t>or </a:t>
              </a:r>
              <a:r>
                <a:rPr sz="1600" spc="-15" dirty="0">
                  <a:solidFill>
                    <a:schemeClr val="accent4"/>
                  </a:solidFill>
                  <a:cs typeface="Calibri"/>
                </a:rPr>
                <a:t>automated</a:t>
              </a:r>
              <a:r>
                <a:rPr sz="1600" spc="-20" dirty="0">
                  <a:solidFill>
                    <a:schemeClr val="accent4"/>
                  </a:solidFill>
                  <a:cs typeface="Calibri"/>
                </a:rPr>
                <a:t> </a:t>
              </a:r>
              <a:r>
                <a:rPr sz="1600" spc="-15" dirty="0">
                  <a:solidFill>
                    <a:schemeClr val="accent4"/>
                  </a:solidFill>
                  <a:cs typeface="Calibri"/>
                </a:rPr>
                <a:t>controls.</a:t>
              </a:r>
              <a:endParaRPr sz="1600" dirty="0">
                <a:solidFill>
                  <a:schemeClr val="accent4"/>
                </a:solidFill>
                <a:cs typeface="Calibri"/>
              </a:endParaRPr>
            </a:p>
            <a:p>
              <a:pPr marL="298450" indent="-285750">
                <a:spcBef>
                  <a:spcPts val="1200"/>
                </a:spcBef>
                <a:buClr>
                  <a:schemeClr val="tx1"/>
                </a:buClr>
                <a:buFont typeface="Arial" panose="020B0604020202020204" pitchFamily="34" charset="0"/>
                <a:buChar char="•"/>
                <a:tabLst>
                  <a:tab pos="243840" algn="l"/>
                  <a:tab pos="244475" algn="l"/>
                </a:tabLst>
              </a:pPr>
              <a:r>
                <a:rPr sz="1600" b="1" spc="-5" dirty="0">
                  <a:solidFill>
                    <a:schemeClr val="accent4"/>
                  </a:solidFill>
                  <a:cs typeface="Calibri"/>
                </a:rPr>
                <a:t>Main </a:t>
              </a:r>
              <a:r>
                <a:rPr lang="en-US" sz="1600" b="1" spc="-10" dirty="0">
                  <a:solidFill>
                    <a:schemeClr val="accent4"/>
                  </a:solidFill>
                  <a:cs typeface="Calibri"/>
                </a:rPr>
                <a:t>A</a:t>
              </a:r>
              <a:r>
                <a:rPr sz="1600" b="1" spc="-10" dirty="0">
                  <a:solidFill>
                    <a:schemeClr val="accent4"/>
                  </a:solidFill>
                  <a:cs typeface="Calibri"/>
                </a:rPr>
                <a:t>pplication: </a:t>
              </a:r>
              <a:r>
                <a:rPr lang="en-US" sz="1600" spc="-15" dirty="0">
                  <a:solidFill>
                    <a:schemeClr val="accent4"/>
                  </a:solidFill>
                  <a:cs typeface="Calibri"/>
                </a:rPr>
                <a:t>dynamic power flow control</a:t>
              </a:r>
              <a:endParaRPr sz="1600" dirty="0">
                <a:solidFill>
                  <a:schemeClr val="accent4"/>
                </a:solidFill>
                <a:cs typeface="Calibri"/>
              </a:endParaRPr>
            </a:p>
            <a:p>
              <a:pPr marL="298450" marR="235585" indent="-285750">
                <a:spcBef>
                  <a:spcPts val="1195"/>
                </a:spcBef>
                <a:buClr>
                  <a:schemeClr val="tx1"/>
                </a:buClr>
                <a:buFont typeface="Arial" panose="020B0604020202020204" pitchFamily="34" charset="0"/>
                <a:buChar char="•"/>
                <a:tabLst>
                  <a:tab pos="243840" algn="l"/>
                  <a:tab pos="244475" algn="l"/>
                </a:tabLst>
              </a:pPr>
              <a:r>
                <a:rPr sz="1600" b="1" spc="-5" dirty="0">
                  <a:solidFill>
                    <a:schemeClr val="accent4"/>
                  </a:solidFill>
                  <a:cs typeface="Calibri"/>
                </a:rPr>
                <a:t>Flexible Electrical Deployment: </a:t>
              </a:r>
              <a:r>
                <a:rPr sz="1600" spc="-5" dirty="0">
                  <a:solidFill>
                    <a:schemeClr val="accent4"/>
                  </a:solidFill>
                  <a:cs typeface="Calibri"/>
                </a:rPr>
                <a:t>Same unit can be used </a:t>
              </a:r>
              <a:r>
                <a:rPr sz="1600" spc="-15" dirty="0">
                  <a:solidFill>
                    <a:schemeClr val="accent4"/>
                  </a:solidFill>
                  <a:cs typeface="Calibri"/>
                </a:rPr>
                <a:t>at any </a:t>
              </a:r>
              <a:r>
                <a:rPr sz="1600" spc="-10" dirty="0">
                  <a:solidFill>
                    <a:schemeClr val="accent4"/>
                  </a:solidFill>
                  <a:cs typeface="Calibri"/>
                </a:rPr>
                <a:t>voltage </a:t>
              </a:r>
              <a:r>
                <a:rPr sz="1600" dirty="0">
                  <a:solidFill>
                    <a:schemeClr val="accent4"/>
                  </a:solidFill>
                  <a:cs typeface="Calibri"/>
                </a:rPr>
                <a:t>in </a:t>
              </a:r>
              <a:r>
                <a:rPr sz="1600" spc="-10" dirty="0">
                  <a:solidFill>
                    <a:schemeClr val="accent4"/>
                  </a:solidFill>
                  <a:cs typeface="Calibri"/>
                </a:rPr>
                <a:t>network;</a:t>
              </a:r>
              <a:r>
                <a:rPr lang="en-US" sz="1600" spc="-10" dirty="0">
                  <a:solidFill>
                    <a:schemeClr val="accent4"/>
                  </a:solidFill>
                  <a:cs typeface="Calibri"/>
                </a:rPr>
                <a:t> </a:t>
              </a:r>
              <a:r>
                <a:rPr sz="1600" spc="-5" dirty="0">
                  <a:solidFill>
                    <a:schemeClr val="accent4"/>
                  </a:solidFill>
                  <a:cs typeface="Calibri"/>
                </a:rPr>
                <a:t>scaled or rescaled </a:t>
              </a:r>
              <a:r>
                <a:rPr sz="1600" spc="-15" dirty="0">
                  <a:solidFill>
                    <a:schemeClr val="accent4"/>
                  </a:solidFill>
                  <a:cs typeface="Calibri"/>
                </a:rPr>
                <a:t>to </a:t>
              </a:r>
              <a:r>
                <a:rPr sz="1600" spc="-5" dirty="0">
                  <a:solidFill>
                    <a:schemeClr val="accent4"/>
                  </a:solidFill>
                  <a:cs typeface="Calibri"/>
                </a:rPr>
                <a:t>meet </a:t>
              </a:r>
              <a:r>
                <a:rPr sz="1600" dirty="0">
                  <a:solidFill>
                    <a:schemeClr val="accent4"/>
                  </a:solidFill>
                  <a:cs typeface="Calibri"/>
                </a:rPr>
                <a:t>the</a:t>
              </a:r>
              <a:r>
                <a:rPr sz="1600" spc="-15" dirty="0">
                  <a:solidFill>
                    <a:schemeClr val="accent4"/>
                  </a:solidFill>
                  <a:cs typeface="Calibri"/>
                </a:rPr>
                <a:t> </a:t>
              </a:r>
              <a:r>
                <a:rPr sz="1600" spc="-5" dirty="0">
                  <a:solidFill>
                    <a:schemeClr val="accent4"/>
                  </a:solidFill>
                  <a:cs typeface="Calibri"/>
                </a:rPr>
                <a:t>need</a:t>
              </a:r>
              <a:endParaRPr sz="1600" dirty="0">
                <a:solidFill>
                  <a:schemeClr val="accent4"/>
                </a:solidFill>
                <a:cs typeface="Calibri"/>
              </a:endParaRPr>
            </a:p>
            <a:p>
              <a:pPr marL="298450" marR="123189" indent="-285750">
                <a:spcBef>
                  <a:spcPts val="1195"/>
                </a:spcBef>
                <a:buClr>
                  <a:schemeClr val="tx1"/>
                </a:buClr>
                <a:buFont typeface="Arial" panose="020B0604020202020204" pitchFamily="34" charset="0"/>
                <a:buChar char="•"/>
                <a:tabLst>
                  <a:tab pos="243840" algn="l"/>
                  <a:tab pos="244475" algn="l"/>
                </a:tabLst>
              </a:pPr>
              <a:r>
                <a:rPr sz="1600" b="1" spc="-15" dirty="0">
                  <a:solidFill>
                    <a:schemeClr val="accent4"/>
                  </a:solidFill>
                  <a:cs typeface="Calibri"/>
                </a:rPr>
                <a:t>Flexible </a:t>
              </a:r>
              <a:r>
                <a:rPr sz="1600" b="1" spc="-20" dirty="0">
                  <a:solidFill>
                    <a:schemeClr val="accent4"/>
                  </a:solidFill>
                  <a:cs typeface="Calibri"/>
                </a:rPr>
                <a:t>Physical Deployment: </a:t>
              </a:r>
              <a:r>
                <a:rPr sz="1600" spc="-20" dirty="0">
                  <a:solidFill>
                    <a:schemeClr val="accent4"/>
                  </a:solidFill>
                  <a:cs typeface="Calibri"/>
                </a:rPr>
                <a:t>Substations, </a:t>
              </a:r>
              <a:r>
                <a:rPr lang="en-US" sz="1600" spc="-5" dirty="0">
                  <a:solidFill>
                    <a:schemeClr val="accent4"/>
                  </a:solidFill>
                  <a:cs typeface="Calibri"/>
                </a:rPr>
                <a:t>in the existing right-of-way</a:t>
              </a:r>
              <a:r>
                <a:rPr sz="1600" spc="-30" dirty="0">
                  <a:solidFill>
                    <a:schemeClr val="accent4"/>
                  </a:solidFill>
                  <a:cs typeface="Calibri"/>
                </a:rPr>
                <a:t>, </a:t>
              </a:r>
              <a:r>
                <a:rPr sz="1600" spc="-5" dirty="0">
                  <a:solidFill>
                    <a:schemeClr val="accent4"/>
                  </a:solidFill>
                  <a:cs typeface="Calibri"/>
                </a:rPr>
                <a:t>or on </a:t>
              </a:r>
              <a:r>
                <a:rPr sz="1600" dirty="0">
                  <a:solidFill>
                    <a:schemeClr val="accent4"/>
                  </a:solidFill>
                  <a:cs typeface="Calibri"/>
                </a:rPr>
                <a:t>mobile </a:t>
              </a:r>
              <a:r>
                <a:rPr sz="1600" spc="-20" dirty="0">
                  <a:solidFill>
                    <a:schemeClr val="accent4"/>
                  </a:solidFill>
                  <a:cs typeface="Calibri"/>
                </a:rPr>
                <a:t>platforms, light</a:t>
              </a:r>
              <a:r>
                <a:rPr lang="en-US" sz="1600" spc="-20" dirty="0">
                  <a:solidFill>
                    <a:schemeClr val="accent4"/>
                  </a:solidFill>
                  <a:cs typeface="Calibri"/>
                </a:rPr>
                <a:t> </a:t>
              </a:r>
              <a:r>
                <a:rPr sz="1600" spc="-10" dirty="0">
                  <a:solidFill>
                    <a:schemeClr val="accent4"/>
                  </a:solidFill>
                  <a:cs typeface="Calibri"/>
                </a:rPr>
                <a:t>and</a:t>
              </a:r>
              <a:r>
                <a:rPr sz="1600" spc="-114" dirty="0">
                  <a:solidFill>
                    <a:schemeClr val="accent4"/>
                  </a:solidFill>
                  <a:cs typeface="Calibri"/>
                </a:rPr>
                <a:t> </a:t>
              </a:r>
              <a:r>
                <a:rPr sz="1600" spc="-15" dirty="0">
                  <a:solidFill>
                    <a:schemeClr val="accent4"/>
                  </a:solidFill>
                  <a:cs typeface="Calibri"/>
                </a:rPr>
                <a:t>compact</a:t>
              </a:r>
              <a:endParaRPr sz="1600" dirty="0">
                <a:solidFill>
                  <a:schemeClr val="accent4"/>
                </a:solidFill>
                <a:cs typeface="Calibri"/>
              </a:endParaRPr>
            </a:p>
            <a:p>
              <a:pPr marL="298450" indent="-285750">
                <a:spcBef>
                  <a:spcPts val="1195"/>
                </a:spcBef>
                <a:buClr>
                  <a:schemeClr val="tx1"/>
                </a:buClr>
                <a:buFont typeface="Arial" panose="020B0604020202020204" pitchFamily="34" charset="0"/>
                <a:buChar char="•"/>
                <a:tabLst>
                  <a:tab pos="243840" algn="l"/>
                  <a:tab pos="244475" algn="l"/>
                </a:tabLst>
              </a:pPr>
              <a:r>
                <a:rPr lang="en-US" sz="1600" b="1" spc="-25" dirty="0">
                  <a:solidFill>
                    <a:schemeClr val="accent4"/>
                  </a:solidFill>
                  <a:cs typeface="Calibri"/>
                </a:rPr>
                <a:t>Wider Use Cases: </a:t>
              </a:r>
              <a:r>
                <a:rPr lang="en-US" sz="1600" spc="-25" dirty="0">
                  <a:solidFill>
                    <a:schemeClr val="accent4"/>
                  </a:solidFill>
                  <a:cs typeface="Calibri"/>
                </a:rPr>
                <a:t>solve small near-term and large long-term problems at any voltage level</a:t>
              </a:r>
              <a:endParaRPr lang="en-US" sz="1600" b="1" spc="-25" dirty="0">
                <a:solidFill>
                  <a:schemeClr val="accent4"/>
                </a:solidFill>
                <a:cs typeface="Calibri"/>
              </a:endParaRPr>
            </a:p>
            <a:p>
              <a:pPr marL="298450" indent="-285750">
                <a:spcBef>
                  <a:spcPts val="1195"/>
                </a:spcBef>
                <a:buClr>
                  <a:schemeClr val="tx1"/>
                </a:buClr>
                <a:buFont typeface="Arial" panose="020B0604020202020204" pitchFamily="34" charset="0"/>
                <a:buChar char="•"/>
                <a:tabLst>
                  <a:tab pos="243840" algn="l"/>
                  <a:tab pos="244475" algn="l"/>
                </a:tabLst>
              </a:pPr>
              <a:r>
                <a:rPr sz="1600" b="1" spc="-25" dirty="0">
                  <a:solidFill>
                    <a:schemeClr val="accent4"/>
                  </a:solidFill>
                  <a:cs typeface="Calibri"/>
                </a:rPr>
                <a:t>Fast </a:t>
              </a:r>
              <a:r>
                <a:rPr sz="1600" b="1" spc="-15" dirty="0">
                  <a:solidFill>
                    <a:schemeClr val="accent4"/>
                  </a:solidFill>
                  <a:cs typeface="Calibri"/>
                </a:rPr>
                <a:t>deployment: </a:t>
              </a:r>
              <a:r>
                <a:rPr sz="1600" dirty="0">
                  <a:solidFill>
                    <a:schemeClr val="accent4"/>
                  </a:solidFill>
                  <a:cs typeface="Calibri"/>
                </a:rPr>
                <a:t>1 </a:t>
              </a:r>
              <a:r>
                <a:rPr sz="1600" spc="-40" dirty="0">
                  <a:solidFill>
                    <a:schemeClr val="accent4"/>
                  </a:solidFill>
                  <a:cs typeface="Calibri"/>
                </a:rPr>
                <a:t>Year </a:t>
              </a:r>
              <a:r>
                <a:rPr sz="1600" spc="-15" dirty="0">
                  <a:solidFill>
                    <a:schemeClr val="accent4"/>
                  </a:solidFill>
                  <a:cs typeface="Calibri"/>
                </a:rPr>
                <a:t>deployment possible </a:t>
              </a:r>
              <a:r>
                <a:rPr sz="1600" spc="-20" dirty="0">
                  <a:solidFill>
                    <a:schemeClr val="accent4"/>
                  </a:solidFill>
                  <a:cs typeface="Calibri"/>
                </a:rPr>
                <a:t>from order to</a:t>
              </a:r>
              <a:r>
                <a:rPr sz="1600" spc="25" dirty="0">
                  <a:solidFill>
                    <a:schemeClr val="accent4"/>
                  </a:solidFill>
                  <a:cs typeface="Calibri"/>
                </a:rPr>
                <a:t> </a:t>
              </a:r>
              <a:r>
                <a:rPr sz="1600" spc="-20" dirty="0">
                  <a:solidFill>
                    <a:schemeClr val="accent4"/>
                  </a:solidFill>
                  <a:cs typeface="Calibri"/>
                </a:rPr>
                <a:t>installation</a:t>
              </a:r>
              <a:endParaRPr sz="1600" dirty="0">
                <a:solidFill>
                  <a:schemeClr val="accent4"/>
                </a:solidFill>
                <a:cs typeface="Calibri"/>
              </a:endParaRPr>
            </a:p>
            <a:p>
              <a:pPr marL="298450" indent="-285750">
                <a:spcBef>
                  <a:spcPts val="1195"/>
                </a:spcBef>
                <a:buClr>
                  <a:schemeClr val="tx1"/>
                </a:buClr>
                <a:buFont typeface="Arial" panose="020B0604020202020204" pitchFamily="34" charset="0"/>
                <a:buChar char="•"/>
                <a:tabLst>
                  <a:tab pos="243840" algn="l"/>
                  <a:tab pos="244475" algn="l"/>
                </a:tabLst>
              </a:pPr>
              <a:r>
                <a:rPr sz="1600" b="1" spc="-10" dirty="0">
                  <a:solidFill>
                    <a:schemeClr val="accent4"/>
                  </a:solidFill>
                  <a:cs typeface="Calibri"/>
                </a:rPr>
                <a:t>High </a:t>
              </a:r>
              <a:r>
                <a:rPr sz="1600" b="1" spc="-15" dirty="0">
                  <a:solidFill>
                    <a:schemeClr val="accent4"/>
                  </a:solidFill>
                  <a:cs typeface="Calibri"/>
                </a:rPr>
                <a:t>Security: </a:t>
              </a:r>
              <a:r>
                <a:rPr sz="1600" spc="-15" dirty="0">
                  <a:solidFill>
                    <a:schemeClr val="accent4"/>
                  </a:solidFill>
                  <a:cs typeface="Calibri"/>
                </a:rPr>
                <a:t>Combined capability </a:t>
              </a:r>
              <a:r>
                <a:rPr sz="1600" spc="-30" dirty="0">
                  <a:solidFill>
                    <a:schemeClr val="accent4"/>
                  </a:solidFill>
                  <a:cs typeface="Calibri"/>
                </a:rPr>
                <a:t>offers </a:t>
              </a:r>
              <a:r>
                <a:rPr sz="1600" spc="-20" dirty="0">
                  <a:solidFill>
                    <a:schemeClr val="accent4"/>
                  </a:solidFill>
                  <a:cs typeface="Calibri"/>
                </a:rPr>
                <a:t>naturally </a:t>
              </a:r>
              <a:r>
                <a:rPr sz="1600" spc="-15" dirty="0">
                  <a:solidFill>
                    <a:schemeClr val="accent4"/>
                  </a:solidFill>
                  <a:cs typeface="Calibri"/>
                </a:rPr>
                <a:t>high </a:t>
              </a:r>
              <a:r>
                <a:rPr sz="1600" spc="-20" dirty="0">
                  <a:solidFill>
                    <a:schemeClr val="accent4"/>
                  </a:solidFill>
                  <a:cs typeface="Calibri"/>
                </a:rPr>
                <a:t>reliability </a:t>
              </a:r>
              <a:r>
                <a:rPr sz="1600" spc="-10" dirty="0">
                  <a:solidFill>
                    <a:schemeClr val="accent4"/>
                  </a:solidFill>
                  <a:cs typeface="Calibri"/>
                </a:rPr>
                <a:t>and</a:t>
              </a:r>
              <a:r>
                <a:rPr sz="1600" spc="60" dirty="0">
                  <a:solidFill>
                    <a:schemeClr val="accent4"/>
                  </a:solidFill>
                  <a:cs typeface="Calibri"/>
                </a:rPr>
                <a:t> </a:t>
              </a:r>
              <a:r>
                <a:rPr sz="1600" spc="-15" dirty="0">
                  <a:solidFill>
                    <a:schemeClr val="accent4"/>
                  </a:solidFill>
                  <a:cs typeface="Calibri"/>
                </a:rPr>
                <a:t>redundancy</a:t>
              </a:r>
              <a:endParaRPr sz="1600" dirty="0">
                <a:solidFill>
                  <a:schemeClr val="accent4"/>
                </a:solidFill>
                <a:cs typeface="Calibri"/>
              </a:endParaRPr>
            </a:p>
            <a:p>
              <a:pPr marL="298450" indent="-285750">
                <a:spcBef>
                  <a:spcPts val="1195"/>
                </a:spcBef>
                <a:buClr>
                  <a:schemeClr val="tx1"/>
                </a:buClr>
                <a:buFont typeface="Arial" panose="020B0604020202020204" pitchFamily="34" charset="0"/>
                <a:buChar char="•"/>
                <a:tabLst>
                  <a:tab pos="243840" algn="l"/>
                  <a:tab pos="244475" algn="l"/>
                </a:tabLst>
              </a:pPr>
              <a:r>
                <a:rPr sz="1600" b="1" spc="-20" dirty="0">
                  <a:solidFill>
                    <a:schemeClr val="accent4"/>
                  </a:solidFill>
                  <a:cs typeface="Calibri"/>
                </a:rPr>
                <a:t>Lifetime: </a:t>
              </a:r>
              <a:r>
                <a:rPr sz="1600" spc="-10" dirty="0">
                  <a:solidFill>
                    <a:schemeClr val="accent4"/>
                  </a:solidFill>
                  <a:cs typeface="Calibri"/>
                </a:rPr>
                <a:t>40 </a:t>
              </a:r>
              <a:r>
                <a:rPr sz="1600" spc="-15" dirty="0">
                  <a:solidFill>
                    <a:schemeClr val="accent4"/>
                  </a:solidFill>
                  <a:cs typeface="Calibri"/>
                </a:rPr>
                <a:t>year</a:t>
              </a:r>
              <a:r>
                <a:rPr sz="1600" spc="-85" dirty="0">
                  <a:solidFill>
                    <a:schemeClr val="accent4"/>
                  </a:solidFill>
                  <a:cs typeface="Calibri"/>
                </a:rPr>
                <a:t> </a:t>
              </a:r>
              <a:r>
                <a:rPr sz="1600" spc="-15" dirty="0">
                  <a:solidFill>
                    <a:schemeClr val="accent4"/>
                  </a:solidFill>
                  <a:cs typeface="Calibri"/>
                </a:rPr>
                <a:t>plus</a:t>
              </a:r>
              <a:endParaRPr sz="1600" dirty="0">
                <a:solidFill>
                  <a:schemeClr val="accent4"/>
                </a:solidFill>
                <a:cs typeface="Calibri"/>
              </a:endParaRPr>
            </a:p>
          </p:txBody>
        </p:sp>
      </p:grpSp>
      <p:pic>
        <p:nvPicPr>
          <p:cNvPr id="4" name="Picture 3" descr="A house covered in snow&#10;&#10;Description automatically generated with medium confidence">
            <a:extLst>
              <a:ext uri="{FF2B5EF4-FFF2-40B4-BE49-F238E27FC236}">
                <a16:creationId xmlns:a16="http://schemas.microsoft.com/office/drawing/2014/main" id="{C5D05116-B5B8-C37F-D7B7-68F5F75DDF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64" y="1057791"/>
            <a:ext cx="4471448" cy="2515190"/>
          </a:xfrm>
          <a:prstGeom prst="rect">
            <a:avLst/>
          </a:prstGeom>
        </p:spPr>
      </p:pic>
    </p:spTree>
    <p:extLst>
      <p:ext uri="{BB962C8B-B14F-4D97-AF65-F5344CB8AC3E}">
        <p14:creationId xmlns:p14="http://schemas.microsoft.com/office/powerpoint/2010/main" val="2644368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66380-E2FE-6D4D-9411-D56C4FD71D77}"/>
              </a:ext>
            </a:extLst>
          </p:cNvPr>
          <p:cNvSpPr>
            <a:spLocks noGrp="1"/>
          </p:cNvSpPr>
          <p:nvPr>
            <p:ph type="body" sz="quarter" idx="13"/>
          </p:nvPr>
        </p:nvSpPr>
        <p:spPr/>
        <p:txBody>
          <a:bodyPr/>
          <a:lstStyle/>
          <a:p>
            <a:r>
              <a:rPr lang="en-US" dirty="0"/>
              <a:t>Where was the lack of transmission capacity, and what was causing it?</a:t>
            </a:r>
          </a:p>
        </p:txBody>
      </p:sp>
      <p:sp>
        <p:nvSpPr>
          <p:cNvPr id="3" name="Title 2">
            <a:extLst>
              <a:ext uri="{FF2B5EF4-FFF2-40B4-BE49-F238E27FC236}">
                <a16:creationId xmlns:a16="http://schemas.microsoft.com/office/drawing/2014/main" id="{14A3C0EA-47E8-D14F-BE3F-916944D8D321}"/>
              </a:ext>
            </a:extLst>
          </p:cNvPr>
          <p:cNvSpPr>
            <a:spLocks noGrp="1"/>
          </p:cNvSpPr>
          <p:nvPr>
            <p:ph type="title"/>
          </p:nvPr>
        </p:nvSpPr>
        <p:spPr/>
        <p:txBody>
          <a:bodyPr/>
          <a:lstStyle/>
          <a:p>
            <a:r>
              <a:rPr lang="en-US" dirty="0"/>
              <a:t>Case Study: What was the problem?</a:t>
            </a:r>
          </a:p>
        </p:txBody>
      </p:sp>
      <p:sp>
        <p:nvSpPr>
          <p:cNvPr id="4" name="Text Placeholder 3">
            <a:extLst>
              <a:ext uri="{FF2B5EF4-FFF2-40B4-BE49-F238E27FC236}">
                <a16:creationId xmlns:a16="http://schemas.microsoft.com/office/drawing/2014/main" id="{D3A7E46C-E8B0-7644-8CD2-DEC6683E7872}"/>
              </a:ext>
            </a:extLst>
          </p:cNvPr>
          <p:cNvSpPr>
            <a:spLocks noGrp="1"/>
          </p:cNvSpPr>
          <p:nvPr>
            <p:ph type="body" sz="quarter" idx="12"/>
          </p:nvPr>
        </p:nvSpPr>
        <p:spPr>
          <a:xfrm>
            <a:off x="479395" y="2085003"/>
            <a:ext cx="7287751" cy="3454498"/>
          </a:xfrm>
        </p:spPr>
        <p:txBody>
          <a:bodyPr/>
          <a:lstStyle/>
          <a:p>
            <a:r>
              <a:rPr lang="en-US" dirty="0"/>
              <a:t>Connection of new renewable generation in Scotland is increasing power flow from Scotland to England</a:t>
            </a:r>
          </a:p>
          <a:p>
            <a:r>
              <a:rPr lang="en-US" dirty="0"/>
              <a:t>This </a:t>
            </a:r>
            <a:r>
              <a:rPr lang="en-US" dirty="0" err="1"/>
              <a:t>powerflow</a:t>
            </a:r>
            <a:r>
              <a:rPr lang="en-US" dirty="0"/>
              <a:t> is restricted by a number of transmission system boundaries between Scotland and England and in Northern England</a:t>
            </a:r>
          </a:p>
          <a:p>
            <a:r>
              <a:rPr lang="en-US" dirty="0"/>
              <a:t>Major reinforcements planned, such as offshore HVDC links, but they take time</a:t>
            </a:r>
          </a:p>
          <a:p>
            <a:r>
              <a:rPr lang="en-US" dirty="0"/>
              <a:t>Boundary capacities significantly lower than sum of thermal capacities of transmission lines due to circuit sharing</a:t>
            </a:r>
          </a:p>
          <a:p>
            <a:r>
              <a:rPr lang="en-US" dirty="0" err="1"/>
              <a:t>SmartValve</a:t>
            </a:r>
            <a:r>
              <a:rPr lang="en-US" dirty="0"/>
              <a:t> can be used to improve circuit sharing and therefore improve boundary capacity</a:t>
            </a:r>
          </a:p>
        </p:txBody>
      </p:sp>
      <p:pic>
        <p:nvPicPr>
          <p:cNvPr id="5" name="Picture 4">
            <a:extLst>
              <a:ext uri="{FF2B5EF4-FFF2-40B4-BE49-F238E27FC236}">
                <a16:creationId xmlns:a16="http://schemas.microsoft.com/office/drawing/2014/main" id="{DA6CA666-5D8F-4E4B-9E8F-20AB195CC98A}"/>
              </a:ext>
            </a:extLst>
          </p:cNvPr>
          <p:cNvPicPr>
            <a:picLocks noChangeAspect="1"/>
          </p:cNvPicPr>
          <p:nvPr/>
        </p:nvPicPr>
        <p:blipFill>
          <a:blip r:embed="rId2"/>
          <a:stretch>
            <a:fillRect/>
          </a:stretch>
        </p:blipFill>
        <p:spPr>
          <a:xfrm>
            <a:off x="7914290" y="1275157"/>
            <a:ext cx="3915081" cy="5074191"/>
          </a:xfrm>
          <a:prstGeom prst="rect">
            <a:avLst/>
          </a:prstGeom>
        </p:spPr>
      </p:pic>
      <p:sp>
        <p:nvSpPr>
          <p:cNvPr id="9" name="Freeform 8">
            <a:extLst>
              <a:ext uri="{FF2B5EF4-FFF2-40B4-BE49-F238E27FC236}">
                <a16:creationId xmlns:a16="http://schemas.microsoft.com/office/drawing/2014/main" id="{D7F654D2-D6D5-1E42-B7CE-4B62585B19EB}"/>
              </a:ext>
            </a:extLst>
          </p:cNvPr>
          <p:cNvSpPr/>
          <p:nvPr/>
        </p:nvSpPr>
        <p:spPr>
          <a:xfrm>
            <a:off x="8553450" y="3197225"/>
            <a:ext cx="1641475" cy="717550"/>
          </a:xfrm>
          <a:custGeom>
            <a:avLst/>
            <a:gdLst>
              <a:gd name="connsiteX0" fmla="*/ 0 w 1641475"/>
              <a:gd name="connsiteY0" fmla="*/ 717550 h 717550"/>
              <a:gd name="connsiteX1" fmla="*/ 292100 w 1641475"/>
              <a:gd name="connsiteY1" fmla="*/ 688975 h 717550"/>
              <a:gd name="connsiteX2" fmla="*/ 552450 w 1641475"/>
              <a:gd name="connsiteY2" fmla="*/ 638175 h 717550"/>
              <a:gd name="connsiteX3" fmla="*/ 727075 w 1641475"/>
              <a:gd name="connsiteY3" fmla="*/ 590550 h 717550"/>
              <a:gd name="connsiteX4" fmla="*/ 777875 w 1641475"/>
              <a:gd name="connsiteY4" fmla="*/ 520700 h 717550"/>
              <a:gd name="connsiteX5" fmla="*/ 904875 w 1641475"/>
              <a:gd name="connsiteY5" fmla="*/ 485775 h 717550"/>
              <a:gd name="connsiteX6" fmla="*/ 949325 w 1641475"/>
              <a:gd name="connsiteY6" fmla="*/ 422275 h 717550"/>
              <a:gd name="connsiteX7" fmla="*/ 1006475 w 1641475"/>
              <a:gd name="connsiteY7" fmla="*/ 368300 h 717550"/>
              <a:gd name="connsiteX8" fmla="*/ 1076325 w 1641475"/>
              <a:gd name="connsiteY8" fmla="*/ 279400 h 717550"/>
              <a:gd name="connsiteX9" fmla="*/ 1111250 w 1641475"/>
              <a:gd name="connsiteY9" fmla="*/ 260350 h 717550"/>
              <a:gd name="connsiteX10" fmla="*/ 1158875 w 1641475"/>
              <a:gd name="connsiteY10" fmla="*/ 231775 h 717550"/>
              <a:gd name="connsiteX11" fmla="*/ 1143000 w 1641475"/>
              <a:gd name="connsiteY11" fmla="*/ 168275 h 717550"/>
              <a:gd name="connsiteX12" fmla="*/ 1177925 w 1641475"/>
              <a:gd name="connsiteY12" fmla="*/ 155575 h 717550"/>
              <a:gd name="connsiteX13" fmla="*/ 1641475 w 1641475"/>
              <a:gd name="connsiteY13"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475" h="717550">
                <a:moveTo>
                  <a:pt x="0" y="717550"/>
                </a:moveTo>
                <a:cubicBezTo>
                  <a:pt x="100012" y="709877"/>
                  <a:pt x="200025" y="702204"/>
                  <a:pt x="292100" y="688975"/>
                </a:cubicBezTo>
                <a:cubicBezTo>
                  <a:pt x="384175" y="675746"/>
                  <a:pt x="479954" y="654579"/>
                  <a:pt x="552450" y="638175"/>
                </a:cubicBezTo>
                <a:cubicBezTo>
                  <a:pt x="624946" y="621771"/>
                  <a:pt x="689504" y="610129"/>
                  <a:pt x="727075" y="590550"/>
                </a:cubicBezTo>
                <a:cubicBezTo>
                  <a:pt x="764646" y="570971"/>
                  <a:pt x="748242" y="538162"/>
                  <a:pt x="777875" y="520700"/>
                </a:cubicBezTo>
                <a:cubicBezTo>
                  <a:pt x="807508" y="503238"/>
                  <a:pt x="876300" y="502179"/>
                  <a:pt x="904875" y="485775"/>
                </a:cubicBezTo>
                <a:cubicBezTo>
                  <a:pt x="933450" y="469371"/>
                  <a:pt x="932392" y="441854"/>
                  <a:pt x="949325" y="422275"/>
                </a:cubicBezTo>
                <a:cubicBezTo>
                  <a:pt x="966258" y="402696"/>
                  <a:pt x="985308" y="392112"/>
                  <a:pt x="1006475" y="368300"/>
                </a:cubicBezTo>
                <a:cubicBezTo>
                  <a:pt x="1027642" y="344487"/>
                  <a:pt x="1058863" y="297392"/>
                  <a:pt x="1076325" y="279400"/>
                </a:cubicBezTo>
                <a:cubicBezTo>
                  <a:pt x="1093787" y="261408"/>
                  <a:pt x="1097492" y="268287"/>
                  <a:pt x="1111250" y="260350"/>
                </a:cubicBezTo>
                <a:cubicBezTo>
                  <a:pt x="1125008" y="252412"/>
                  <a:pt x="1153583" y="247121"/>
                  <a:pt x="1158875" y="231775"/>
                </a:cubicBezTo>
                <a:cubicBezTo>
                  <a:pt x="1164167" y="216429"/>
                  <a:pt x="1139825" y="180975"/>
                  <a:pt x="1143000" y="168275"/>
                </a:cubicBezTo>
                <a:cubicBezTo>
                  <a:pt x="1146175" y="155575"/>
                  <a:pt x="1177925" y="155575"/>
                  <a:pt x="1177925" y="155575"/>
                </a:cubicBezTo>
                <a:cubicBezTo>
                  <a:pt x="1261004" y="127529"/>
                  <a:pt x="1546754" y="44450"/>
                  <a:pt x="16414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D86DCA37-063B-5844-8F31-2A0C2EB16906}"/>
              </a:ext>
            </a:extLst>
          </p:cNvPr>
          <p:cNvSpPr/>
          <p:nvPr/>
        </p:nvSpPr>
        <p:spPr>
          <a:xfrm>
            <a:off x="8562975" y="3836632"/>
            <a:ext cx="2114550" cy="163970"/>
          </a:xfrm>
          <a:custGeom>
            <a:avLst/>
            <a:gdLst>
              <a:gd name="connsiteX0" fmla="*/ 0 w 2114550"/>
              <a:gd name="connsiteY0" fmla="*/ 109893 h 163970"/>
              <a:gd name="connsiteX1" fmla="*/ 273050 w 2114550"/>
              <a:gd name="connsiteY1" fmla="*/ 68618 h 163970"/>
              <a:gd name="connsiteX2" fmla="*/ 485775 w 2114550"/>
              <a:gd name="connsiteY2" fmla="*/ 43218 h 163970"/>
              <a:gd name="connsiteX3" fmla="*/ 603250 w 2114550"/>
              <a:gd name="connsiteY3" fmla="*/ 24168 h 163970"/>
              <a:gd name="connsiteX4" fmla="*/ 768350 w 2114550"/>
              <a:gd name="connsiteY4" fmla="*/ 84493 h 163970"/>
              <a:gd name="connsiteX5" fmla="*/ 930275 w 2114550"/>
              <a:gd name="connsiteY5" fmla="*/ 52743 h 163970"/>
              <a:gd name="connsiteX6" fmla="*/ 1177925 w 2114550"/>
              <a:gd name="connsiteY6" fmla="*/ 113068 h 163970"/>
              <a:gd name="connsiteX7" fmla="*/ 1387475 w 2114550"/>
              <a:gd name="connsiteY7" fmla="*/ 163868 h 163970"/>
              <a:gd name="connsiteX8" fmla="*/ 1603375 w 2114550"/>
              <a:gd name="connsiteY8" fmla="*/ 122593 h 163970"/>
              <a:gd name="connsiteX9" fmla="*/ 1920875 w 2114550"/>
              <a:gd name="connsiteY9" fmla="*/ 8293 h 163970"/>
              <a:gd name="connsiteX10" fmla="*/ 2114550 w 2114550"/>
              <a:gd name="connsiteY10" fmla="*/ 17818 h 1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550" h="163970">
                <a:moveTo>
                  <a:pt x="0" y="109893"/>
                </a:moveTo>
                <a:lnTo>
                  <a:pt x="273050" y="68618"/>
                </a:lnTo>
                <a:cubicBezTo>
                  <a:pt x="354013" y="57505"/>
                  <a:pt x="430742" y="50626"/>
                  <a:pt x="485775" y="43218"/>
                </a:cubicBezTo>
                <a:cubicBezTo>
                  <a:pt x="540808" y="35810"/>
                  <a:pt x="556154" y="17289"/>
                  <a:pt x="603250" y="24168"/>
                </a:cubicBezTo>
                <a:cubicBezTo>
                  <a:pt x="650346" y="31047"/>
                  <a:pt x="713846" y="79731"/>
                  <a:pt x="768350" y="84493"/>
                </a:cubicBezTo>
                <a:cubicBezTo>
                  <a:pt x="822854" y="89255"/>
                  <a:pt x="862013" y="47981"/>
                  <a:pt x="930275" y="52743"/>
                </a:cubicBezTo>
                <a:cubicBezTo>
                  <a:pt x="998537" y="57505"/>
                  <a:pt x="1177925" y="113068"/>
                  <a:pt x="1177925" y="113068"/>
                </a:cubicBezTo>
                <a:cubicBezTo>
                  <a:pt x="1254125" y="131589"/>
                  <a:pt x="1316567" y="162281"/>
                  <a:pt x="1387475" y="163868"/>
                </a:cubicBezTo>
                <a:cubicBezTo>
                  <a:pt x="1458383" y="165456"/>
                  <a:pt x="1514475" y="148522"/>
                  <a:pt x="1603375" y="122593"/>
                </a:cubicBezTo>
                <a:cubicBezTo>
                  <a:pt x="1692275" y="96664"/>
                  <a:pt x="1835679" y="25755"/>
                  <a:pt x="1920875" y="8293"/>
                </a:cubicBezTo>
                <a:cubicBezTo>
                  <a:pt x="2006071" y="-9170"/>
                  <a:pt x="2060310" y="4324"/>
                  <a:pt x="2114550" y="1781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EB9CB3E9-374B-6241-9696-14FBEB107131}"/>
              </a:ext>
            </a:extLst>
          </p:cNvPr>
          <p:cNvSpPr/>
          <p:nvPr/>
        </p:nvSpPr>
        <p:spPr>
          <a:xfrm>
            <a:off x="8864600" y="3987800"/>
            <a:ext cx="1851025" cy="349732"/>
          </a:xfrm>
          <a:custGeom>
            <a:avLst/>
            <a:gdLst>
              <a:gd name="connsiteX0" fmla="*/ 0 w 1851025"/>
              <a:gd name="connsiteY0" fmla="*/ 269875 h 349732"/>
              <a:gd name="connsiteX1" fmla="*/ 146050 w 1851025"/>
              <a:gd name="connsiteY1" fmla="*/ 231775 h 349732"/>
              <a:gd name="connsiteX2" fmla="*/ 257175 w 1851025"/>
              <a:gd name="connsiteY2" fmla="*/ 225425 h 349732"/>
              <a:gd name="connsiteX3" fmla="*/ 368300 w 1851025"/>
              <a:gd name="connsiteY3" fmla="*/ 266700 h 349732"/>
              <a:gd name="connsiteX4" fmla="*/ 527050 w 1851025"/>
              <a:gd name="connsiteY4" fmla="*/ 342900 h 349732"/>
              <a:gd name="connsiteX5" fmla="*/ 622300 w 1851025"/>
              <a:gd name="connsiteY5" fmla="*/ 346075 h 349732"/>
              <a:gd name="connsiteX6" fmla="*/ 685800 w 1851025"/>
              <a:gd name="connsiteY6" fmla="*/ 342900 h 349732"/>
              <a:gd name="connsiteX7" fmla="*/ 727075 w 1851025"/>
              <a:gd name="connsiteY7" fmla="*/ 285750 h 349732"/>
              <a:gd name="connsiteX8" fmla="*/ 815975 w 1851025"/>
              <a:gd name="connsiteY8" fmla="*/ 206375 h 349732"/>
              <a:gd name="connsiteX9" fmla="*/ 971550 w 1851025"/>
              <a:gd name="connsiteY9" fmla="*/ 168275 h 349732"/>
              <a:gd name="connsiteX10" fmla="*/ 1346200 w 1851025"/>
              <a:gd name="connsiteY10" fmla="*/ 139700 h 349732"/>
              <a:gd name="connsiteX11" fmla="*/ 1851025 w 1851025"/>
              <a:gd name="connsiteY11" fmla="*/ 0 h 34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025" h="349732">
                <a:moveTo>
                  <a:pt x="0" y="269875"/>
                </a:moveTo>
                <a:cubicBezTo>
                  <a:pt x="51594" y="254529"/>
                  <a:pt x="103188" y="239183"/>
                  <a:pt x="146050" y="231775"/>
                </a:cubicBezTo>
                <a:cubicBezTo>
                  <a:pt x="188912" y="224367"/>
                  <a:pt x="220133" y="219604"/>
                  <a:pt x="257175" y="225425"/>
                </a:cubicBezTo>
                <a:cubicBezTo>
                  <a:pt x="294217" y="231246"/>
                  <a:pt x="323321" y="247121"/>
                  <a:pt x="368300" y="266700"/>
                </a:cubicBezTo>
                <a:cubicBezTo>
                  <a:pt x="413279" y="286279"/>
                  <a:pt x="484717" y="329671"/>
                  <a:pt x="527050" y="342900"/>
                </a:cubicBezTo>
                <a:cubicBezTo>
                  <a:pt x="569383" y="356129"/>
                  <a:pt x="595842" y="346075"/>
                  <a:pt x="622300" y="346075"/>
                </a:cubicBezTo>
                <a:cubicBezTo>
                  <a:pt x="648758" y="346075"/>
                  <a:pt x="668338" y="352954"/>
                  <a:pt x="685800" y="342900"/>
                </a:cubicBezTo>
                <a:cubicBezTo>
                  <a:pt x="703262" y="332846"/>
                  <a:pt x="705379" y="308504"/>
                  <a:pt x="727075" y="285750"/>
                </a:cubicBezTo>
                <a:cubicBezTo>
                  <a:pt x="748771" y="262996"/>
                  <a:pt x="775229" y="225954"/>
                  <a:pt x="815975" y="206375"/>
                </a:cubicBezTo>
                <a:cubicBezTo>
                  <a:pt x="856721" y="186796"/>
                  <a:pt x="883179" y="179387"/>
                  <a:pt x="971550" y="168275"/>
                </a:cubicBezTo>
                <a:cubicBezTo>
                  <a:pt x="1059921" y="157163"/>
                  <a:pt x="1199621" y="167746"/>
                  <a:pt x="1346200" y="139700"/>
                </a:cubicBezTo>
                <a:cubicBezTo>
                  <a:pt x="1492779" y="111654"/>
                  <a:pt x="1671902" y="55827"/>
                  <a:pt x="18510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64C995-6874-8249-A1B9-A11BBF91A564}"/>
              </a:ext>
            </a:extLst>
          </p:cNvPr>
          <p:cNvSpPr txBox="1"/>
          <p:nvPr/>
        </p:nvSpPr>
        <p:spPr>
          <a:xfrm>
            <a:off x="10191115" y="3013522"/>
            <a:ext cx="454660" cy="369332"/>
          </a:xfrm>
          <a:prstGeom prst="rect">
            <a:avLst/>
          </a:prstGeom>
          <a:solidFill>
            <a:schemeClr val="bg1"/>
          </a:solidFill>
        </p:spPr>
        <p:txBody>
          <a:bodyPr wrap="square" rtlCol="0">
            <a:spAutoFit/>
          </a:bodyPr>
          <a:lstStyle/>
          <a:p>
            <a:r>
              <a:rPr lang="en-US" dirty="0">
                <a:solidFill>
                  <a:srgbClr val="FF0000"/>
                </a:solidFill>
              </a:rPr>
              <a:t>B6</a:t>
            </a:r>
          </a:p>
        </p:txBody>
      </p:sp>
      <p:sp>
        <p:nvSpPr>
          <p:cNvPr id="14" name="TextBox 13">
            <a:extLst>
              <a:ext uri="{FF2B5EF4-FFF2-40B4-BE49-F238E27FC236}">
                <a16:creationId xmlns:a16="http://schemas.microsoft.com/office/drawing/2014/main" id="{ED643010-DCEF-484F-BB38-39F09E62DE84}"/>
              </a:ext>
            </a:extLst>
          </p:cNvPr>
          <p:cNvSpPr txBox="1"/>
          <p:nvPr/>
        </p:nvSpPr>
        <p:spPr>
          <a:xfrm>
            <a:off x="10353675" y="3568243"/>
            <a:ext cx="454660" cy="369332"/>
          </a:xfrm>
          <a:prstGeom prst="rect">
            <a:avLst/>
          </a:prstGeom>
          <a:solidFill>
            <a:schemeClr val="bg1"/>
          </a:solidFill>
        </p:spPr>
        <p:txBody>
          <a:bodyPr wrap="square" rtlCol="0">
            <a:spAutoFit/>
          </a:bodyPr>
          <a:lstStyle/>
          <a:p>
            <a:r>
              <a:rPr lang="en-US" dirty="0">
                <a:solidFill>
                  <a:srgbClr val="FF0000"/>
                </a:solidFill>
              </a:rPr>
              <a:t>B7</a:t>
            </a:r>
          </a:p>
        </p:txBody>
      </p:sp>
      <p:sp>
        <p:nvSpPr>
          <p:cNvPr id="15" name="TextBox 14">
            <a:extLst>
              <a:ext uri="{FF2B5EF4-FFF2-40B4-BE49-F238E27FC236}">
                <a16:creationId xmlns:a16="http://schemas.microsoft.com/office/drawing/2014/main" id="{B948DE34-1031-F347-A550-C7D3AC27C4C8}"/>
              </a:ext>
            </a:extLst>
          </p:cNvPr>
          <p:cNvSpPr txBox="1"/>
          <p:nvPr/>
        </p:nvSpPr>
        <p:spPr>
          <a:xfrm>
            <a:off x="10697845" y="3692231"/>
            <a:ext cx="562610" cy="369332"/>
          </a:xfrm>
          <a:prstGeom prst="rect">
            <a:avLst/>
          </a:prstGeom>
          <a:solidFill>
            <a:schemeClr val="bg1"/>
          </a:solidFill>
        </p:spPr>
        <p:txBody>
          <a:bodyPr wrap="square" rtlCol="0">
            <a:spAutoFit/>
          </a:bodyPr>
          <a:lstStyle/>
          <a:p>
            <a:r>
              <a:rPr lang="en-US" dirty="0">
                <a:solidFill>
                  <a:srgbClr val="FF0000"/>
                </a:solidFill>
              </a:rPr>
              <a:t>B7a</a:t>
            </a:r>
          </a:p>
        </p:txBody>
      </p:sp>
      <p:pic>
        <p:nvPicPr>
          <p:cNvPr id="16" name="Picture 15">
            <a:extLst>
              <a:ext uri="{FF2B5EF4-FFF2-40B4-BE49-F238E27FC236}">
                <a16:creationId xmlns:a16="http://schemas.microsoft.com/office/drawing/2014/main" id="{DBA24DFF-81DD-6047-9660-B05BACCDBE37}"/>
              </a:ext>
            </a:extLst>
          </p:cNvPr>
          <p:cNvPicPr>
            <a:picLocks noChangeAspect="1"/>
          </p:cNvPicPr>
          <p:nvPr/>
        </p:nvPicPr>
        <p:blipFill>
          <a:blip r:embed="rId3"/>
          <a:stretch>
            <a:fillRect/>
          </a:stretch>
        </p:blipFill>
        <p:spPr>
          <a:xfrm>
            <a:off x="10045021" y="1219497"/>
            <a:ext cx="1526628" cy="1526628"/>
          </a:xfrm>
          <a:prstGeom prst="rect">
            <a:avLst/>
          </a:prstGeom>
        </p:spPr>
      </p:pic>
      <p:sp>
        <p:nvSpPr>
          <p:cNvPr id="17" name="Down Arrow 16">
            <a:extLst>
              <a:ext uri="{FF2B5EF4-FFF2-40B4-BE49-F238E27FC236}">
                <a16:creationId xmlns:a16="http://schemas.microsoft.com/office/drawing/2014/main" id="{868549FF-B58F-5F4D-847D-42B1C7D4C6E2}"/>
              </a:ext>
            </a:extLst>
          </p:cNvPr>
          <p:cNvSpPr/>
          <p:nvPr/>
        </p:nvSpPr>
        <p:spPr>
          <a:xfrm rot="-1440000">
            <a:off x="11149790" y="2669532"/>
            <a:ext cx="781559" cy="1580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2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66380-E2FE-6D4D-9411-D56C4FD71D77}"/>
              </a:ext>
            </a:extLst>
          </p:cNvPr>
          <p:cNvSpPr>
            <a:spLocks noGrp="1"/>
          </p:cNvSpPr>
          <p:nvPr>
            <p:ph type="body" sz="quarter" idx="13"/>
          </p:nvPr>
        </p:nvSpPr>
        <p:spPr/>
        <p:txBody>
          <a:bodyPr/>
          <a:lstStyle/>
          <a:p>
            <a:r>
              <a:rPr lang="en-US" dirty="0"/>
              <a:t>How were </a:t>
            </a:r>
            <a:r>
              <a:rPr lang="en-US" dirty="0" err="1"/>
              <a:t>SmartValves</a:t>
            </a:r>
            <a:r>
              <a:rPr lang="en-US" dirty="0"/>
              <a:t> deployed to address the boundary capacity restrictions?</a:t>
            </a:r>
          </a:p>
        </p:txBody>
      </p:sp>
      <p:sp>
        <p:nvSpPr>
          <p:cNvPr id="3" name="Title 2">
            <a:extLst>
              <a:ext uri="{FF2B5EF4-FFF2-40B4-BE49-F238E27FC236}">
                <a16:creationId xmlns:a16="http://schemas.microsoft.com/office/drawing/2014/main" id="{14A3C0EA-47E8-D14F-BE3F-916944D8D321}"/>
              </a:ext>
            </a:extLst>
          </p:cNvPr>
          <p:cNvSpPr>
            <a:spLocks noGrp="1"/>
          </p:cNvSpPr>
          <p:nvPr>
            <p:ph type="title"/>
          </p:nvPr>
        </p:nvSpPr>
        <p:spPr/>
        <p:txBody>
          <a:bodyPr/>
          <a:lstStyle/>
          <a:p>
            <a:r>
              <a:rPr lang="en-US" dirty="0"/>
              <a:t>Case Study: What was the solution?</a:t>
            </a:r>
          </a:p>
        </p:txBody>
      </p:sp>
      <p:sp>
        <p:nvSpPr>
          <p:cNvPr id="4" name="Text Placeholder 3">
            <a:extLst>
              <a:ext uri="{FF2B5EF4-FFF2-40B4-BE49-F238E27FC236}">
                <a16:creationId xmlns:a16="http://schemas.microsoft.com/office/drawing/2014/main" id="{D3A7E46C-E8B0-7644-8CD2-DEC6683E7872}"/>
              </a:ext>
            </a:extLst>
          </p:cNvPr>
          <p:cNvSpPr>
            <a:spLocks noGrp="1"/>
          </p:cNvSpPr>
          <p:nvPr>
            <p:ph type="body" sz="quarter" idx="12"/>
          </p:nvPr>
        </p:nvSpPr>
        <p:spPr>
          <a:xfrm>
            <a:off x="479395" y="1347055"/>
            <a:ext cx="7287751" cy="5053746"/>
          </a:xfrm>
        </p:spPr>
        <p:txBody>
          <a:bodyPr>
            <a:normAutofit fontScale="92500" lnSpcReduction="10000"/>
          </a:bodyPr>
          <a:lstStyle/>
          <a:p>
            <a:pPr marL="0" indent="0">
              <a:buNone/>
            </a:pPr>
            <a:r>
              <a:rPr lang="en-US" b="1" dirty="0"/>
              <a:t>Stage 1</a:t>
            </a:r>
          </a:p>
          <a:p>
            <a:r>
              <a:rPr lang="en-US" b="1" dirty="0"/>
              <a:t>48 </a:t>
            </a:r>
            <a:r>
              <a:rPr lang="en-US" b="1" dirty="0" err="1"/>
              <a:t>SmartValves</a:t>
            </a:r>
            <a:r>
              <a:rPr lang="en-US" b="1" dirty="0"/>
              <a:t> </a:t>
            </a:r>
            <a:r>
              <a:rPr lang="en-US" dirty="0"/>
              <a:t>were deployed to three substations in Northern England (Harker, Penwortham and </a:t>
            </a:r>
            <a:r>
              <a:rPr lang="en-US" dirty="0" err="1"/>
              <a:t>Saltholme</a:t>
            </a:r>
            <a:r>
              <a:rPr lang="en-US" dirty="0"/>
              <a:t>), and connected into five circuits</a:t>
            </a:r>
          </a:p>
          <a:p>
            <a:r>
              <a:rPr lang="en-US" dirty="0"/>
              <a:t>This increased the boundary capabilities as follows:</a:t>
            </a:r>
          </a:p>
          <a:p>
            <a:pPr lvl="1"/>
            <a:r>
              <a:rPr lang="en-US" dirty="0"/>
              <a:t>B6: +500MW</a:t>
            </a:r>
          </a:p>
          <a:p>
            <a:pPr lvl="1"/>
            <a:r>
              <a:rPr lang="en-US" dirty="0"/>
              <a:t>B7: +900MW</a:t>
            </a:r>
          </a:p>
          <a:p>
            <a:pPr lvl="1"/>
            <a:r>
              <a:rPr lang="en-US" dirty="0"/>
              <a:t>B7a: +500MW</a:t>
            </a:r>
          </a:p>
          <a:p>
            <a:r>
              <a:rPr lang="en-US" dirty="0"/>
              <a:t>This was cost effective [</a:t>
            </a:r>
            <a:r>
              <a:rPr lang="en-US" b="1" dirty="0"/>
              <a:t>£387m </a:t>
            </a:r>
            <a:r>
              <a:rPr lang="en-US" dirty="0"/>
              <a:t>saved for GB consumers], quick [deployed within </a:t>
            </a:r>
            <a:r>
              <a:rPr lang="en-US" b="1" dirty="0"/>
              <a:t>12 months</a:t>
            </a:r>
            <a:r>
              <a:rPr lang="en-US" dirty="0"/>
              <a:t>] and flexible [</a:t>
            </a:r>
            <a:r>
              <a:rPr lang="en-US" b="1" dirty="0"/>
              <a:t>expandable</a:t>
            </a:r>
            <a:r>
              <a:rPr lang="en-US" dirty="0"/>
              <a:t> and </a:t>
            </a:r>
            <a:r>
              <a:rPr lang="en-US" b="1" dirty="0" err="1"/>
              <a:t>redeployable</a:t>
            </a:r>
            <a:r>
              <a:rPr lang="en-US" dirty="0"/>
              <a:t>]</a:t>
            </a:r>
          </a:p>
          <a:p>
            <a:pPr marL="0" indent="0">
              <a:buNone/>
            </a:pPr>
            <a:r>
              <a:rPr lang="en-US" b="1" dirty="0"/>
              <a:t>Stage 1 extensions</a:t>
            </a:r>
          </a:p>
          <a:p>
            <a:r>
              <a:rPr lang="en-US" dirty="0"/>
              <a:t>Building on the success of the stage 1 installations, National Grid Electricity Transmission extended the capability of the </a:t>
            </a:r>
            <a:r>
              <a:rPr lang="en-US" dirty="0" err="1"/>
              <a:t>SmartValve</a:t>
            </a:r>
            <a:r>
              <a:rPr lang="en-US" dirty="0"/>
              <a:t> deployments at Harker and Penwortham substations with an additional </a:t>
            </a:r>
            <a:r>
              <a:rPr lang="en-US" b="1" dirty="0"/>
              <a:t>18 </a:t>
            </a:r>
            <a:r>
              <a:rPr lang="en-US" b="1" dirty="0" err="1"/>
              <a:t>SmartValves</a:t>
            </a:r>
            <a:r>
              <a:rPr lang="en-US" b="1" dirty="0"/>
              <a:t> </a:t>
            </a:r>
            <a:endParaRPr lang="en-US" dirty="0"/>
          </a:p>
          <a:p>
            <a:r>
              <a:rPr lang="en-US" dirty="0"/>
              <a:t>This further increased the boundary capabilities as follows:</a:t>
            </a:r>
          </a:p>
          <a:p>
            <a:pPr lvl="1"/>
            <a:r>
              <a:rPr lang="en-US" dirty="0"/>
              <a:t>B6: +400MW</a:t>
            </a:r>
          </a:p>
          <a:p>
            <a:pPr lvl="1"/>
            <a:r>
              <a:rPr lang="en-US" dirty="0"/>
              <a:t>B7: +500MW</a:t>
            </a:r>
          </a:p>
          <a:p>
            <a:pPr lvl="1"/>
            <a:r>
              <a:rPr lang="en-US" dirty="0"/>
              <a:t>B7a: +200MW</a:t>
            </a:r>
          </a:p>
        </p:txBody>
      </p:sp>
      <p:pic>
        <p:nvPicPr>
          <p:cNvPr id="5" name="Picture 4">
            <a:extLst>
              <a:ext uri="{FF2B5EF4-FFF2-40B4-BE49-F238E27FC236}">
                <a16:creationId xmlns:a16="http://schemas.microsoft.com/office/drawing/2014/main" id="{DA6CA666-5D8F-4E4B-9E8F-20AB195CC98A}"/>
              </a:ext>
            </a:extLst>
          </p:cNvPr>
          <p:cNvPicPr>
            <a:picLocks noChangeAspect="1"/>
          </p:cNvPicPr>
          <p:nvPr/>
        </p:nvPicPr>
        <p:blipFill>
          <a:blip r:embed="rId2"/>
          <a:stretch>
            <a:fillRect/>
          </a:stretch>
        </p:blipFill>
        <p:spPr>
          <a:xfrm>
            <a:off x="7914290" y="1275157"/>
            <a:ext cx="3915081" cy="5074191"/>
          </a:xfrm>
          <a:prstGeom prst="rect">
            <a:avLst/>
          </a:prstGeom>
        </p:spPr>
      </p:pic>
      <p:sp>
        <p:nvSpPr>
          <p:cNvPr id="9" name="Freeform 8">
            <a:extLst>
              <a:ext uri="{FF2B5EF4-FFF2-40B4-BE49-F238E27FC236}">
                <a16:creationId xmlns:a16="http://schemas.microsoft.com/office/drawing/2014/main" id="{D7F654D2-D6D5-1E42-B7CE-4B62585B19EB}"/>
              </a:ext>
            </a:extLst>
          </p:cNvPr>
          <p:cNvSpPr/>
          <p:nvPr/>
        </p:nvSpPr>
        <p:spPr>
          <a:xfrm>
            <a:off x="8553450" y="3197225"/>
            <a:ext cx="1641475" cy="717550"/>
          </a:xfrm>
          <a:custGeom>
            <a:avLst/>
            <a:gdLst>
              <a:gd name="connsiteX0" fmla="*/ 0 w 1641475"/>
              <a:gd name="connsiteY0" fmla="*/ 717550 h 717550"/>
              <a:gd name="connsiteX1" fmla="*/ 292100 w 1641475"/>
              <a:gd name="connsiteY1" fmla="*/ 688975 h 717550"/>
              <a:gd name="connsiteX2" fmla="*/ 552450 w 1641475"/>
              <a:gd name="connsiteY2" fmla="*/ 638175 h 717550"/>
              <a:gd name="connsiteX3" fmla="*/ 727075 w 1641475"/>
              <a:gd name="connsiteY3" fmla="*/ 590550 h 717550"/>
              <a:gd name="connsiteX4" fmla="*/ 777875 w 1641475"/>
              <a:gd name="connsiteY4" fmla="*/ 520700 h 717550"/>
              <a:gd name="connsiteX5" fmla="*/ 904875 w 1641475"/>
              <a:gd name="connsiteY5" fmla="*/ 485775 h 717550"/>
              <a:gd name="connsiteX6" fmla="*/ 949325 w 1641475"/>
              <a:gd name="connsiteY6" fmla="*/ 422275 h 717550"/>
              <a:gd name="connsiteX7" fmla="*/ 1006475 w 1641475"/>
              <a:gd name="connsiteY7" fmla="*/ 368300 h 717550"/>
              <a:gd name="connsiteX8" fmla="*/ 1076325 w 1641475"/>
              <a:gd name="connsiteY8" fmla="*/ 279400 h 717550"/>
              <a:gd name="connsiteX9" fmla="*/ 1111250 w 1641475"/>
              <a:gd name="connsiteY9" fmla="*/ 260350 h 717550"/>
              <a:gd name="connsiteX10" fmla="*/ 1158875 w 1641475"/>
              <a:gd name="connsiteY10" fmla="*/ 231775 h 717550"/>
              <a:gd name="connsiteX11" fmla="*/ 1143000 w 1641475"/>
              <a:gd name="connsiteY11" fmla="*/ 168275 h 717550"/>
              <a:gd name="connsiteX12" fmla="*/ 1177925 w 1641475"/>
              <a:gd name="connsiteY12" fmla="*/ 155575 h 717550"/>
              <a:gd name="connsiteX13" fmla="*/ 1641475 w 1641475"/>
              <a:gd name="connsiteY13"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475" h="717550">
                <a:moveTo>
                  <a:pt x="0" y="717550"/>
                </a:moveTo>
                <a:cubicBezTo>
                  <a:pt x="100012" y="709877"/>
                  <a:pt x="200025" y="702204"/>
                  <a:pt x="292100" y="688975"/>
                </a:cubicBezTo>
                <a:cubicBezTo>
                  <a:pt x="384175" y="675746"/>
                  <a:pt x="479954" y="654579"/>
                  <a:pt x="552450" y="638175"/>
                </a:cubicBezTo>
                <a:cubicBezTo>
                  <a:pt x="624946" y="621771"/>
                  <a:pt x="689504" y="610129"/>
                  <a:pt x="727075" y="590550"/>
                </a:cubicBezTo>
                <a:cubicBezTo>
                  <a:pt x="764646" y="570971"/>
                  <a:pt x="748242" y="538162"/>
                  <a:pt x="777875" y="520700"/>
                </a:cubicBezTo>
                <a:cubicBezTo>
                  <a:pt x="807508" y="503238"/>
                  <a:pt x="876300" y="502179"/>
                  <a:pt x="904875" y="485775"/>
                </a:cubicBezTo>
                <a:cubicBezTo>
                  <a:pt x="933450" y="469371"/>
                  <a:pt x="932392" y="441854"/>
                  <a:pt x="949325" y="422275"/>
                </a:cubicBezTo>
                <a:cubicBezTo>
                  <a:pt x="966258" y="402696"/>
                  <a:pt x="985308" y="392112"/>
                  <a:pt x="1006475" y="368300"/>
                </a:cubicBezTo>
                <a:cubicBezTo>
                  <a:pt x="1027642" y="344487"/>
                  <a:pt x="1058863" y="297392"/>
                  <a:pt x="1076325" y="279400"/>
                </a:cubicBezTo>
                <a:cubicBezTo>
                  <a:pt x="1093787" y="261408"/>
                  <a:pt x="1097492" y="268287"/>
                  <a:pt x="1111250" y="260350"/>
                </a:cubicBezTo>
                <a:cubicBezTo>
                  <a:pt x="1125008" y="252412"/>
                  <a:pt x="1153583" y="247121"/>
                  <a:pt x="1158875" y="231775"/>
                </a:cubicBezTo>
                <a:cubicBezTo>
                  <a:pt x="1164167" y="216429"/>
                  <a:pt x="1139825" y="180975"/>
                  <a:pt x="1143000" y="168275"/>
                </a:cubicBezTo>
                <a:cubicBezTo>
                  <a:pt x="1146175" y="155575"/>
                  <a:pt x="1177925" y="155575"/>
                  <a:pt x="1177925" y="155575"/>
                </a:cubicBezTo>
                <a:cubicBezTo>
                  <a:pt x="1261004" y="127529"/>
                  <a:pt x="1546754" y="44450"/>
                  <a:pt x="16414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D86DCA37-063B-5844-8F31-2A0C2EB16906}"/>
              </a:ext>
            </a:extLst>
          </p:cNvPr>
          <p:cNvSpPr/>
          <p:nvPr/>
        </p:nvSpPr>
        <p:spPr>
          <a:xfrm>
            <a:off x="8562975" y="3836632"/>
            <a:ext cx="2114550" cy="163970"/>
          </a:xfrm>
          <a:custGeom>
            <a:avLst/>
            <a:gdLst>
              <a:gd name="connsiteX0" fmla="*/ 0 w 2114550"/>
              <a:gd name="connsiteY0" fmla="*/ 109893 h 163970"/>
              <a:gd name="connsiteX1" fmla="*/ 273050 w 2114550"/>
              <a:gd name="connsiteY1" fmla="*/ 68618 h 163970"/>
              <a:gd name="connsiteX2" fmla="*/ 485775 w 2114550"/>
              <a:gd name="connsiteY2" fmla="*/ 43218 h 163970"/>
              <a:gd name="connsiteX3" fmla="*/ 603250 w 2114550"/>
              <a:gd name="connsiteY3" fmla="*/ 24168 h 163970"/>
              <a:gd name="connsiteX4" fmla="*/ 768350 w 2114550"/>
              <a:gd name="connsiteY4" fmla="*/ 84493 h 163970"/>
              <a:gd name="connsiteX5" fmla="*/ 930275 w 2114550"/>
              <a:gd name="connsiteY5" fmla="*/ 52743 h 163970"/>
              <a:gd name="connsiteX6" fmla="*/ 1177925 w 2114550"/>
              <a:gd name="connsiteY6" fmla="*/ 113068 h 163970"/>
              <a:gd name="connsiteX7" fmla="*/ 1387475 w 2114550"/>
              <a:gd name="connsiteY7" fmla="*/ 163868 h 163970"/>
              <a:gd name="connsiteX8" fmla="*/ 1603375 w 2114550"/>
              <a:gd name="connsiteY8" fmla="*/ 122593 h 163970"/>
              <a:gd name="connsiteX9" fmla="*/ 1920875 w 2114550"/>
              <a:gd name="connsiteY9" fmla="*/ 8293 h 163970"/>
              <a:gd name="connsiteX10" fmla="*/ 2114550 w 2114550"/>
              <a:gd name="connsiteY10" fmla="*/ 17818 h 1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550" h="163970">
                <a:moveTo>
                  <a:pt x="0" y="109893"/>
                </a:moveTo>
                <a:lnTo>
                  <a:pt x="273050" y="68618"/>
                </a:lnTo>
                <a:cubicBezTo>
                  <a:pt x="354013" y="57505"/>
                  <a:pt x="430742" y="50626"/>
                  <a:pt x="485775" y="43218"/>
                </a:cubicBezTo>
                <a:cubicBezTo>
                  <a:pt x="540808" y="35810"/>
                  <a:pt x="556154" y="17289"/>
                  <a:pt x="603250" y="24168"/>
                </a:cubicBezTo>
                <a:cubicBezTo>
                  <a:pt x="650346" y="31047"/>
                  <a:pt x="713846" y="79731"/>
                  <a:pt x="768350" y="84493"/>
                </a:cubicBezTo>
                <a:cubicBezTo>
                  <a:pt x="822854" y="89255"/>
                  <a:pt x="862013" y="47981"/>
                  <a:pt x="930275" y="52743"/>
                </a:cubicBezTo>
                <a:cubicBezTo>
                  <a:pt x="998537" y="57505"/>
                  <a:pt x="1177925" y="113068"/>
                  <a:pt x="1177925" y="113068"/>
                </a:cubicBezTo>
                <a:cubicBezTo>
                  <a:pt x="1254125" y="131589"/>
                  <a:pt x="1316567" y="162281"/>
                  <a:pt x="1387475" y="163868"/>
                </a:cubicBezTo>
                <a:cubicBezTo>
                  <a:pt x="1458383" y="165456"/>
                  <a:pt x="1514475" y="148522"/>
                  <a:pt x="1603375" y="122593"/>
                </a:cubicBezTo>
                <a:cubicBezTo>
                  <a:pt x="1692275" y="96664"/>
                  <a:pt x="1835679" y="25755"/>
                  <a:pt x="1920875" y="8293"/>
                </a:cubicBezTo>
                <a:cubicBezTo>
                  <a:pt x="2006071" y="-9170"/>
                  <a:pt x="2060310" y="4324"/>
                  <a:pt x="2114550" y="1781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EB9CB3E9-374B-6241-9696-14FBEB107131}"/>
              </a:ext>
            </a:extLst>
          </p:cNvPr>
          <p:cNvSpPr/>
          <p:nvPr/>
        </p:nvSpPr>
        <p:spPr>
          <a:xfrm>
            <a:off x="8864600" y="3987800"/>
            <a:ext cx="1851025" cy="349732"/>
          </a:xfrm>
          <a:custGeom>
            <a:avLst/>
            <a:gdLst>
              <a:gd name="connsiteX0" fmla="*/ 0 w 1851025"/>
              <a:gd name="connsiteY0" fmla="*/ 269875 h 349732"/>
              <a:gd name="connsiteX1" fmla="*/ 146050 w 1851025"/>
              <a:gd name="connsiteY1" fmla="*/ 231775 h 349732"/>
              <a:gd name="connsiteX2" fmla="*/ 257175 w 1851025"/>
              <a:gd name="connsiteY2" fmla="*/ 225425 h 349732"/>
              <a:gd name="connsiteX3" fmla="*/ 368300 w 1851025"/>
              <a:gd name="connsiteY3" fmla="*/ 266700 h 349732"/>
              <a:gd name="connsiteX4" fmla="*/ 527050 w 1851025"/>
              <a:gd name="connsiteY4" fmla="*/ 342900 h 349732"/>
              <a:gd name="connsiteX5" fmla="*/ 622300 w 1851025"/>
              <a:gd name="connsiteY5" fmla="*/ 346075 h 349732"/>
              <a:gd name="connsiteX6" fmla="*/ 685800 w 1851025"/>
              <a:gd name="connsiteY6" fmla="*/ 342900 h 349732"/>
              <a:gd name="connsiteX7" fmla="*/ 727075 w 1851025"/>
              <a:gd name="connsiteY7" fmla="*/ 285750 h 349732"/>
              <a:gd name="connsiteX8" fmla="*/ 815975 w 1851025"/>
              <a:gd name="connsiteY8" fmla="*/ 206375 h 349732"/>
              <a:gd name="connsiteX9" fmla="*/ 971550 w 1851025"/>
              <a:gd name="connsiteY9" fmla="*/ 168275 h 349732"/>
              <a:gd name="connsiteX10" fmla="*/ 1346200 w 1851025"/>
              <a:gd name="connsiteY10" fmla="*/ 139700 h 349732"/>
              <a:gd name="connsiteX11" fmla="*/ 1851025 w 1851025"/>
              <a:gd name="connsiteY11" fmla="*/ 0 h 34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025" h="349732">
                <a:moveTo>
                  <a:pt x="0" y="269875"/>
                </a:moveTo>
                <a:cubicBezTo>
                  <a:pt x="51594" y="254529"/>
                  <a:pt x="103188" y="239183"/>
                  <a:pt x="146050" y="231775"/>
                </a:cubicBezTo>
                <a:cubicBezTo>
                  <a:pt x="188912" y="224367"/>
                  <a:pt x="220133" y="219604"/>
                  <a:pt x="257175" y="225425"/>
                </a:cubicBezTo>
                <a:cubicBezTo>
                  <a:pt x="294217" y="231246"/>
                  <a:pt x="323321" y="247121"/>
                  <a:pt x="368300" y="266700"/>
                </a:cubicBezTo>
                <a:cubicBezTo>
                  <a:pt x="413279" y="286279"/>
                  <a:pt x="484717" y="329671"/>
                  <a:pt x="527050" y="342900"/>
                </a:cubicBezTo>
                <a:cubicBezTo>
                  <a:pt x="569383" y="356129"/>
                  <a:pt x="595842" y="346075"/>
                  <a:pt x="622300" y="346075"/>
                </a:cubicBezTo>
                <a:cubicBezTo>
                  <a:pt x="648758" y="346075"/>
                  <a:pt x="668338" y="352954"/>
                  <a:pt x="685800" y="342900"/>
                </a:cubicBezTo>
                <a:cubicBezTo>
                  <a:pt x="703262" y="332846"/>
                  <a:pt x="705379" y="308504"/>
                  <a:pt x="727075" y="285750"/>
                </a:cubicBezTo>
                <a:cubicBezTo>
                  <a:pt x="748771" y="262996"/>
                  <a:pt x="775229" y="225954"/>
                  <a:pt x="815975" y="206375"/>
                </a:cubicBezTo>
                <a:cubicBezTo>
                  <a:pt x="856721" y="186796"/>
                  <a:pt x="883179" y="179387"/>
                  <a:pt x="971550" y="168275"/>
                </a:cubicBezTo>
                <a:cubicBezTo>
                  <a:pt x="1059921" y="157163"/>
                  <a:pt x="1199621" y="167746"/>
                  <a:pt x="1346200" y="139700"/>
                </a:cubicBezTo>
                <a:cubicBezTo>
                  <a:pt x="1492779" y="111654"/>
                  <a:pt x="1671902" y="55827"/>
                  <a:pt x="185102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64C995-6874-8249-A1B9-A11BBF91A564}"/>
              </a:ext>
            </a:extLst>
          </p:cNvPr>
          <p:cNvSpPr txBox="1"/>
          <p:nvPr/>
        </p:nvSpPr>
        <p:spPr>
          <a:xfrm>
            <a:off x="10191115" y="3013522"/>
            <a:ext cx="454660" cy="369332"/>
          </a:xfrm>
          <a:prstGeom prst="rect">
            <a:avLst/>
          </a:prstGeom>
          <a:solidFill>
            <a:schemeClr val="bg1"/>
          </a:solidFill>
        </p:spPr>
        <p:txBody>
          <a:bodyPr wrap="square" rtlCol="0">
            <a:spAutoFit/>
          </a:bodyPr>
          <a:lstStyle/>
          <a:p>
            <a:r>
              <a:rPr lang="en-US" dirty="0">
                <a:solidFill>
                  <a:srgbClr val="FF0000"/>
                </a:solidFill>
              </a:rPr>
              <a:t>B6</a:t>
            </a:r>
          </a:p>
        </p:txBody>
      </p:sp>
      <p:sp>
        <p:nvSpPr>
          <p:cNvPr id="14" name="TextBox 13">
            <a:extLst>
              <a:ext uri="{FF2B5EF4-FFF2-40B4-BE49-F238E27FC236}">
                <a16:creationId xmlns:a16="http://schemas.microsoft.com/office/drawing/2014/main" id="{ED643010-DCEF-484F-BB38-39F09E62DE84}"/>
              </a:ext>
            </a:extLst>
          </p:cNvPr>
          <p:cNvSpPr txBox="1"/>
          <p:nvPr/>
        </p:nvSpPr>
        <p:spPr>
          <a:xfrm>
            <a:off x="10353675" y="3568243"/>
            <a:ext cx="454660" cy="369332"/>
          </a:xfrm>
          <a:prstGeom prst="rect">
            <a:avLst/>
          </a:prstGeom>
          <a:solidFill>
            <a:schemeClr val="bg1"/>
          </a:solidFill>
        </p:spPr>
        <p:txBody>
          <a:bodyPr wrap="square" rtlCol="0">
            <a:spAutoFit/>
          </a:bodyPr>
          <a:lstStyle/>
          <a:p>
            <a:r>
              <a:rPr lang="en-US" dirty="0">
                <a:solidFill>
                  <a:srgbClr val="FF0000"/>
                </a:solidFill>
              </a:rPr>
              <a:t>B7</a:t>
            </a:r>
          </a:p>
        </p:txBody>
      </p:sp>
      <p:sp>
        <p:nvSpPr>
          <p:cNvPr id="15" name="TextBox 14">
            <a:extLst>
              <a:ext uri="{FF2B5EF4-FFF2-40B4-BE49-F238E27FC236}">
                <a16:creationId xmlns:a16="http://schemas.microsoft.com/office/drawing/2014/main" id="{B948DE34-1031-F347-A550-C7D3AC27C4C8}"/>
              </a:ext>
            </a:extLst>
          </p:cNvPr>
          <p:cNvSpPr txBox="1"/>
          <p:nvPr/>
        </p:nvSpPr>
        <p:spPr>
          <a:xfrm>
            <a:off x="10697845" y="3692231"/>
            <a:ext cx="562610" cy="369332"/>
          </a:xfrm>
          <a:prstGeom prst="rect">
            <a:avLst/>
          </a:prstGeom>
          <a:solidFill>
            <a:schemeClr val="bg1"/>
          </a:solidFill>
        </p:spPr>
        <p:txBody>
          <a:bodyPr wrap="square" rtlCol="0">
            <a:spAutoFit/>
          </a:bodyPr>
          <a:lstStyle/>
          <a:p>
            <a:r>
              <a:rPr lang="en-US" dirty="0">
                <a:solidFill>
                  <a:srgbClr val="FF0000"/>
                </a:solidFill>
              </a:rPr>
              <a:t>B7a</a:t>
            </a:r>
          </a:p>
        </p:txBody>
      </p:sp>
      <p:pic>
        <p:nvPicPr>
          <p:cNvPr id="16" name="Picture 15">
            <a:extLst>
              <a:ext uri="{FF2B5EF4-FFF2-40B4-BE49-F238E27FC236}">
                <a16:creationId xmlns:a16="http://schemas.microsoft.com/office/drawing/2014/main" id="{DBA24DFF-81DD-6047-9660-B05BACCDBE37}"/>
              </a:ext>
            </a:extLst>
          </p:cNvPr>
          <p:cNvPicPr>
            <a:picLocks noChangeAspect="1"/>
          </p:cNvPicPr>
          <p:nvPr/>
        </p:nvPicPr>
        <p:blipFill>
          <a:blip r:embed="rId3"/>
          <a:stretch>
            <a:fillRect/>
          </a:stretch>
        </p:blipFill>
        <p:spPr>
          <a:xfrm>
            <a:off x="10045021" y="1219497"/>
            <a:ext cx="1526628" cy="1526628"/>
          </a:xfrm>
          <a:prstGeom prst="rect">
            <a:avLst/>
          </a:prstGeom>
        </p:spPr>
      </p:pic>
      <p:sp>
        <p:nvSpPr>
          <p:cNvPr id="17" name="Down Arrow 16">
            <a:extLst>
              <a:ext uri="{FF2B5EF4-FFF2-40B4-BE49-F238E27FC236}">
                <a16:creationId xmlns:a16="http://schemas.microsoft.com/office/drawing/2014/main" id="{868549FF-B58F-5F4D-847D-42B1C7D4C6E2}"/>
              </a:ext>
            </a:extLst>
          </p:cNvPr>
          <p:cNvSpPr/>
          <p:nvPr/>
        </p:nvSpPr>
        <p:spPr>
          <a:xfrm rot="-1440000">
            <a:off x="11149790" y="2669532"/>
            <a:ext cx="781559" cy="1580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Icon&#10;&#10;Description automatically generated">
            <a:extLst>
              <a:ext uri="{FF2B5EF4-FFF2-40B4-BE49-F238E27FC236}">
                <a16:creationId xmlns:a16="http://schemas.microsoft.com/office/drawing/2014/main" id="{09DBC821-43E1-DB48-A9E3-742C32C6F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039" y="3488855"/>
            <a:ext cx="290211" cy="347777"/>
          </a:xfrm>
          <a:prstGeom prst="rect">
            <a:avLst/>
          </a:prstGeom>
        </p:spPr>
      </p:pic>
      <p:pic>
        <p:nvPicPr>
          <p:cNvPr id="19" name="Picture 18" descr="Icon&#10;&#10;Description automatically generated">
            <a:extLst>
              <a:ext uri="{FF2B5EF4-FFF2-40B4-BE49-F238E27FC236}">
                <a16:creationId xmlns:a16="http://schemas.microsoft.com/office/drawing/2014/main" id="{988CCAE2-8707-6C49-868F-E20D65EC8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9999" y="3688040"/>
            <a:ext cx="290211" cy="347777"/>
          </a:xfrm>
          <a:prstGeom prst="rect">
            <a:avLst/>
          </a:prstGeom>
        </p:spPr>
      </p:pic>
      <p:pic>
        <p:nvPicPr>
          <p:cNvPr id="20" name="Picture 19" descr="Icon&#10;&#10;Description automatically generated">
            <a:extLst>
              <a:ext uri="{FF2B5EF4-FFF2-40B4-BE49-F238E27FC236}">
                <a16:creationId xmlns:a16="http://schemas.microsoft.com/office/drawing/2014/main" id="{60EB0515-E9E6-A744-92D3-6DC1F9ECA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2762" y="4095319"/>
            <a:ext cx="290211" cy="347777"/>
          </a:xfrm>
          <a:prstGeom prst="rect">
            <a:avLst/>
          </a:prstGeom>
        </p:spPr>
      </p:pic>
    </p:spTree>
    <p:extLst>
      <p:ext uri="{BB962C8B-B14F-4D97-AF65-F5344CB8AC3E}">
        <p14:creationId xmlns:p14="http://schemas.microsoft.com/office/powerpoint/2010/main" val="1461141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034D688-9485-47B7-B049-B99BD46DDB7E}"/>
              </a:ext>
            </a:extLst>
          </p:cNvPr>
          <p:cNvPicPr>
            <a:picLocks noChangeAspect="1"/>
          </p:cNvPicPr>
          <p:nvPr/>
        </p:nvPicPr>
        <p:blipFill>
          <a:blip r:embed="rId2"/>
          <a:stretch>
            <a:fillRect/>
          </a:stretch>
        </p:blipFill>
        <p:spPr>
          <a:xfrm>
            <a:off x="5290118" y="2387714"/>
            <a:ext cx="785443" cy="1037969"/>
          </a:xfrm>
          <a:prstGeom prst="rect">
            <a:avLst/>
          </a:prstGeom>
        </p:spPr>
      </p:pic>
      <p:pic>
        <p:nvPicPr>
          <p:cNvPr id="31" name="Picture 30">
            <a:extLst>
              <a:ext uri="{FF2B5EF4-FFF2-40B4-BE49-F238E27FC236}">
                <a16:creationId xmlns:a16="http://schemas.microsoft.com/office/drawing/2014/main" id="{CF0B5159-3A25-4C0F-A5ED-5B550793433D}"/>
              </a:ext>
            </a:extLst>
          </p:cNvPr>
          <p:cNvPicPr>
            <a:picLocks noChangeAspect="1"/>
          </p:cNvPicPr>
          <p:nvPr/>
        </p:nvPicPr>
        <p:blipFill>
          <a:blip r:embed="rId2"/>
          <a:stretch>
            <a:fillRect/>
          </a:stretch>
        </p:blipFill>
        <p:spPr>
          <a:xfrm>
            <a:off x="4400237" y="2391031"/>
            <a:ext cx="785443" cy="1037969"/>
          </a:xfrm>
          <a:prstGeom prst="rect">
            <a:avLst/>
          </a:prstGeom>
        </p:spPr>
      </p:pic>
      <p:pic>
        <p:nvPicPr>
          <p:cNvPr id="30" name="Picture 29">
            <a:extLst>
              <a:ext uri="{FF2B5EF4-FFF2-40B4-BE49-F238E27FC236}">
                <a16:creationId xmlns:a16="http://schemas.microsoft.com/office/drawing/2014/main" id="{98487E33-1B8C-422C-8E7B-D58E6190912C}"/>
              </a:ext>
            </a:extLst>
          </p:cNvPr>
          <p:cNvPicPr>
            <a:picLocks noChangeAspect="1"/>
          </p:cNvPicPr>
          <p:nvPr/>
        </p:nvPicPr>
        <p:blipFill>
          <a:blip r:embed="rId2"/>
          <a:stretch>
            <a:fillRect/>
          </a:stretch>
        </p:blipFill>
        <p:spPr>
          <a:xfrm>
            <a:off x="3510356" y="2397914"/>
            <a:ext cx="785443" cy="1037969"/>
          </a:xfrm>
          <a:prstGeom prst="rect">
            <a:avLst/>
          </a:prstGeom>
        </p:spPr>
      </p:pic>
      <p:pic>
        <p:nvPicPr>
          <p:cNvPr id="28" name="Picture 27">
            <a:extLst>
              <a:ext uri="{FF2B5EF4-FFF2-40B4-BE49-F238E27FC236}">
                <a16:creationId xmlns:a16="http://schemas.microsoft.com/office/drawing/2014/main" id="{0BB18702-4544-4B0D-8779-0FA6CA3584AF}"/>
              </a:ext>
            </a:extLst>
          </p:cNvPr>
          <p:cNvPicPr>
            <a:picLocks noChangeAspect="1"/>
          </p:cNvPicPr>
          <p:nvPr/>
        </p:nvPicPr>
        <p:blipFill>
          <a:blip r:embed="rId2"/>
          <a:stretch>
            <a:fillRect/>
          </a:stretch>
        </p:blipFill>
        <p:spPr>
          <a:xfrm>
            <a:off x="2567357" y="2392597"/>
            <a:ext cx="785443" cy="1037969"/>
          </a:xfrm>
          <a:prstGeom prst="rect">
            <a:avLst/>
          </a:prstGeom>
        </p:spPr>
      </p:pic>
      <p:pic>
        <p:nvPicPr>
          <p:cNvPr id="19" name="Picture 18">
            <a:extLst>
              <a:ext uri="{FF2B5EF4-FFF2-40B4-BE49-F238E27FC236}">
                <a16:creationId xmlns:a16="http://schemas.microsoft.com/office/drawing/2014/main" id="{C9E6A20C-A283-48BC-A7B2-7AAE02FBDA95}"/>
              </a:ext>
            </a:extLst>
          </p:cNvPr>
          <p:cNvPicPr>
            <a:picLocks noChangeAspect="1"/>
          </p:cNvPicPr>
          <p:nvPr/>
        </p:nvPicPr>
        <p:blipFill>
          <a:blip r:embed="rId2"/>
          <a:stretch>
            <a:fillRect/>
          </a:stretch>
        </p:blipFill>
        <p:spPr>
          <a:xfrm>
            <a:off x="1677476" y="2391031"/>
            <a:ext cx="785443" cy="1037969"/>
          </a:xfrm>
          <a:prstGeom prst="rect">
            <a:avLst/>
          </a:prstGeom>
        </p:spPr>
      </p:pic>
      <p:sp>
        <p:nvSpPr>
          <p:cNvPr id="2" name="Title 1"/>
          <p:cNvSpPr>
            <a:spLocks noGrp="1"/>
          </p:cNvSpPr>
          <p:nvPr>
            <p:ph type="title"/>
          </p:nvPr>
        </p:nvSpPr>
        <p:spPr>
          <a:xfrm>
            <a:off x="838200" y="365125"/>
            <a:ext cx="10515600" cy="752475"/>
          </a:xfrm>
        </p:spPr>
        <p:txBody>
          <a:bodyPr/>
          <a:lstStyle/>
          <a:p>
            <a:r>
              <a:rPr lang="en-GB" dirty="0"/>
              <a:t>Stage 1 at Harker 275KV substation</a:t>
            </a:r>
          </a:p>
        </p:txBody>
      </p:sp>
      <p:sp>
        <p:nvSpPr>
          <p:cNvPr id="11" name="Title 1"/>
          <p:cNvSpPr txBox="1">
            <a:spLocks/>
          </p:cNvSpPr>
          <p:nvPr/>
        </p:nvSpPr>
        <p:spPr>
          <a:xfrm>
            <a:off x="1523921" y="5683214"/>
            <a:ext cx="3378103" cy="396389"/>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Harker – Stella West (3.5</a:t>
            </a:r>
            <a:r>
              <a:rPr lang="el-GR" dirty="0"/>
              <a:t>Ω</a:t>
            </a:r>
            <a:r>
              <a:rPr lang="en-US" dirty="0"/>
              <a:t>)</a:t>
            </a:r>
            <a:endParaRPr lang="en-GB" dirty="0"/>
          </a:p>
        </p:txBody>
      </p:sp>
      <p:sp>
        <p:nvSpPr>
          <p:cNvPr id="12" name="Title 1"/>
          <p:cNvSpPr txBox="1">
            <a:spLocks/>
          </p:cNvSpPr>
          <p:nvPr/>
        </p:nvSpPr>
        <p:spPr>
          <a:xfrm>
            <a:off x="2703802" y="3467730"/>
            <a:ext cx="2796466" cy="39638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Harker – Fourstones (7.8</a:t>
            </a:r>
            <a:r>
              <a:rPr lang="el-GR" dirty="0"/>
              <a:t>Ω</a:t>
            </a:r>
            <a:r>
              <a:rPr lang="en-US" dirty="0"/>
              <a:t>)</a:t>
            </a:r>
            <a:endParaRPr lang="en-GB" dirty="0"/>
          </a:p>
        </p:txBody>
      </p:sp>
      <p:sp>
        <p:nvSpPr>
          <p:cNvPr id="13" name="Rounded Rectangle 12"/>
          <p:cNvSpPr/>
          <p:nvPr/>
        </p:nvSpPr>
        <p:spPr>
          <a:xfrm>
            <a:off x="8537887" y="2363973"/>
            <a:ext cx="3211493" cy="1244456"/>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Total Devices:</a:t>
            </a:r>
          </a:p>
          <a:p>
            <a:pPr algn="ctr"/>
            <a:r>
              <a:rPr lang="en-GB" dirty="0"/>
              <a:t>21 x 9-3200 </a:t>
            </a:r>
          </a:p>
        </p:txBody>
      </p:sp>
      <p:pic>
        <p:nvPicPr>
          <p:cNvPr id="14" name="Picture 13">
            <a:extLst>
              <a:ext uri="{FF2B5EF4-FFF2-40B4-BE49-F238E27FC236}">
                <a16:creationId xmlns:a16="http://schemas.microsoft.com/office/drawing/2014/main" id="{B222C673-4694-42C6-9CCA-01257453B788}"/>
              </a:ext>
            </a:extLst>
          </p:cNvPr>
          <p:cNvPicPr>
            <a:picLocks noChangeAspect="1"/>
          </p:cNvPicPr>
          <p:nvPr/>
        </p:nvPicPr>
        <p:blipFill>
          <a:blip r:embed="rId3"/>
          <a:stretch>
            <a:fillRect/>
          </a:stretch>
        </p:blipFill>
        <p:spPr>
          <a:xfrm>
            <a:off x="370422" y="1491665"/>
            <a:ext cx="1074667" cy="1976065"/>
          </a:xfrm>
          <a:prstGeom prst="rect">
            <a:avLst/>
          </a:prstGeom>
        </p:spPr>
      </p:pic>
      <p:pic>
        <p:nvPicPr>
          <p:cNvPr id="16" name="Picture 15">
            <a:extLst>
              <a:ext uri="{FF2B5EF4-FFF2-40B4-BE49-F238E27FC236}">
                <a16:creationId xmlns:a16="http://schemas.microsoft.com/office/drawing/2014/main" id="{FF0F5D24-3F88-4AE5-B3C2-1415A91CAAB2}"/>
              </a:ext>
            </a:extLst>
          </p:cNvPr>
          <p:cNvPicPr>
            <a:picLocks noChangeAspect="1"/>
          </p:cNvPicPr>
          <p:nvPr/>
        </p:nvPicPr>
        <p:blipFill>
          <a:blip r:embed="rId4"/>
          <a:stretch>
            <a:fillRect/>
          </a:stretch>
        </p:blipFill>
        <p:spPr>
          <a:xfrm>
            <a:off x="216164" y="3841795"/>
            <a:ext cx="1142402" cy="1857756"/>
          </a:xfrm>
          <a:prstGeom prst="rect">
            <a:avLst/>
          </a:prstGeom>
        </p:spPr>
      </p:pic>
      <p:pic>
        <p:nvPicPr>
          <p:cNvPr id="18" name="Picture 17">
            <a:extLst>
              <a:ext uri="{FF2B5EF4-FFF2-40B4-BE49-F238E27FC236}">
                <a16:creationId xmlns:a16="http://schemas.microsoft.com/office/drawing/2014/main" id="{251E0C24-7930-49B2-B303-F01A9674CE4F}"/>
              </a:ext>
            </a:extLst>
          </p:cNvPr>
          <p:cNvPicPr>
            <a:picLocks noChangeAspect="1"/>
          </p:cNvPicPr>
          <p:nvPr/>
        </p:nvPicPr>
        <p:blipFill>
          <a:blip r:embed="rId4"/>
          <a:stretch>
            <a:fillRect/>
          </a:stretch>
        </p:blipFill>
        <p:spPr>
          <a:xfrm>
            <a:off x="6207848" y="1224799"/>
            <a:ext cx="1142402" cy="2415364"/>
          </a:xfrm>
          <a:prstGeom prst="rect">
            <a:avLst/>
          </a:prstGeom>
        </p:spPr>
      </p:pic>
      <p:pic>
        <p:nvPicPr>
          <p:cNvPr id="20" name="Picture 19">
            <a:extLst>
              <a:ext uri="{FF2B5EF4-FFF2-40B4-BE49-F238E27FC236}">
                <a16:creationId xmlns:a16="http://schemas.microsoft.com/office/drawing/2014/main" id="{FA07885D-A53B-416B-8006-24DAF3583F35}"/>
              </a:ext>
            </a:extLst>
          </p:cNvPr>
          <p:cNvPicPr>
            <a:picLocks noChangeAspect="1"/>
          </p:cNvPicPr>
          <p:nvPr/>
        </p:nvPicPr>
        <p:blipFill>
          <a:blip r:embed="rId4"/>
          <a:stretch>
            <a:fillRect/>
          </a:stretch>
        </p:blipFill>
        <p:spPr>
          <a:xfrm>
            <a:off x="3448553" y="4030136"/>
            <a:ext cx="1142402" cy="1560628"/>
          </a:xfrm>
          <a:prstGeom prst="rect">
            <a:avLst/>
          </a:prstGeom>
        </p:spPr>
      </p:pic>
      <p:grpSp>
        <p:nvGrpSpPr>
          <p:cNvPr id="15" name="Group 14"/>
          <p:cNvGrpSpPr/>
          <p:nvPr/>
        </p:nvGrpSpPr>
        <p:grpSpPr>
          <a:xfrm>
            <a:off x="9970790" y="3861847"/>
            <a:ext cx="1624205" cy="1956654"/>
            <a:chOff x="9367068" y="3904816"/>
            <a:chExt cx="1624205" cy="1956654"/>
          </a:xfrm>
        </p:grpSpPr>
        <p:sp>
          <p:nvSpPr>
            <p:cNvPr id="35" name="Rectangle 34">
              <a:extLst>
                <a:ext uri="{FF2B5EF4-FFF2-40B4-BE49-F238E27FC236}">
                  <a16:creationId xmlns:a16="http://schemas.microsoft.com/office/drawing/2014/main" id="{1B54974A-3E06-438E-9754-60340FBA67F5}"/>
                </a:ext>
              </a:extLst>
            </p:cNvPr>
            <p:cNvSpPr/>
            <p:nvPr/>
          </p:nvSpPr>
          <p:spPr>
            <a:xfrm>
              <a:off x="9465188" y="4356872"/>
              <a:ext cx="1526085" cy="15045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9367068" y="3904816"/>
              <a:ext cx="883036" cy="43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Legend</a:t>
              </a:r>
            </a:p>
          </p:txBody>
        </p:sp>
        <p:sp>
          <p:nvSpPr>
            <p:cNvPr id="24" name="Rectangle 23"/>
            <p:cNvSpPr/>
            <p:nvPr/>
          </p:nvSpPr>
          <p:spPr>
            <a:xfrm>
              <a:off x="9758406" y="4654491"/>
              <a:ext cx="932873" cy="5080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r>
                <a:rPr lang="en-GB" kern="0" dirty="0">
                  <a:solidFill>
                    <a:prstClr val="white"/>
                  </a:solidFill>
                  <a:latin typeface="Calibri" panose="020F0502020204030204"/>
                </a:rPr>
                <a:t>9-3200</a:t>
              </a:r>
            </a:p>
          </p:txBody>
        </p:sp>
        <p:sp>
          <p:nvSpPr>
            <p:cNvPr id="25" name="Rectangle 24"/>
            <p:cNvSpPr/>
            <p:nvPr/>
          </p:nvSpPr>
          <p:spPr>
            <a:xfrm>
              <a:off x="9758406" y="5257980"/>
              <a:ext cx="932873" cy="508000"/>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r>
                <a:rPr lang="en-GB" sz="1600" kern="0" dirty="0">
                  <a:solidFill>
                    <a:prstClr val="white"/>
                  </a:solidFill>
                  <a:latin typeface="Calibri" panose="020F0502020204030204"/>
                </a:rPr>
                <a:t>10-1800</a:t>
              </a:r>
            </a:p>
          </p:txBody>
        </p:sp>
      </p:grpSp>
      <p:cxnSp>
        <p:nvCxnSpPr>
          <p:cNvPr id="37" name="Straight Connector 36">
            <a:extLst>
              <a:ext uri="{FF2B5EF4-FFF2-40B4-BE49-F238E27FC236}">
                <a16:creationId xmlns:a16="http://schemas.microsoft.com/office/drawing/2014/main" id="{4C211721-C4DF-4120-A076-415FA5CCB234}"/>
              </a:ext>
            </a:extLst>
          </p:cNvPr>
          <p:cNvCxnSpPr>
            <a:cxnSpLocks/>
          </p:cNvCxnSpPr>
          <p:nvPr/>
        </p:nvCxnSpPr>
        <p:spPr>
          <a:xfrm>
            <a:off x="1298310" y="2065813"/>
            <a:ext cx="317026" cy="46768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CC079AD-E595-435C-BD2A-8A683DF9E268}"/>
              </a:ext>
            </a:extLst>
          </p:cNvPr>
          <p:cNvCxnSpPr>
            <a:cxnSpLocks/>
          </p:cNvCxnSpPr>
          <p:nvPr/>
        </p:nvCxnSpPr>
        <p:spPr>
          <a:xfrm>
            <a:off x="1615336" y="2539323"/>
            <a:ext cx="39106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CA6A415-4C24-4B95-A540-E4DF464F5B01}"/>
              </a:ext>
            </a:extLst>
          </p:cNvPr>
          <p:cNvCxnSpPr>
            <a:cxnSpLocks/>
          </p:cNvCxnSpPr>
          <p:nvPr/>
        </p:nvCxnSpPr>
        <p:spPr>
          <a:xfrm>
            <a:off x="2071857" y="2533497"/>
            <a:ext cx="8667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4AA007A-0B55-4260-A34D-F4BD4333538D}"/>
              </a:ext>
            </a:extLst>
          </p:cNvPr>
          <p:cNvCxnSpPr>
            <a:cxnSpLocks/>
          </p:cNvCxnSpPr>
          <p:nvPr/>
        </p:nvCxnSpPr>
        <p:spPr>
          <a:xfrm>
            <a:off x="2960078" y="2533497"/>
            <a:ext cx="87369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8D5AA4-2C68-46B4-B375-A31C91CA926E}"/>
              </a:ext>
            </a:extLst>
          </p:cNvPr>
          <p:cNvCxnSpPr>
            <a:cxnSpLocks/>
          </p:cNvCxnSpPr>
          <p:nvPr/>
        </p:nvCxnSpPr>
        <p:spPr>
          <a:xfrm>
            <a:off x="3924227" y="2543306"/>
            <a:ext cx="80716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C07950-732D-4207-B04F-7B5334555CC4}"/>
              </a:ext>
            </a:extLst>
          </p:cNvPr>
          <p:cNvCxnSpPr>
            <a:cxnSpLocks/>
          </p:cNvCxnSpPr>
          <p:nvPr/>
        </p:nvCxnSpPr>
        <p:spPr>
          <a:xfrm>
            <a:off x="4790271" y="2543306"/>
            <a:ext cx="89256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140D6FD-4380-4EDF-92BA-1BA9CC9C833C}"/>
              </a:ext>
            </a:extLst>
          </p:cNvPr>
          <p:cNvCxnSpPr>
            <a:cxnSpLocks/>
          </p:cNvCxnSpPr>
          <p:nvPr/>
        </p:nvCxnSpPr>
        <p:spPr>
          <a:xfrm>
            <a:off x="5724779" y="2543306"/>
            <a:ext cx="44112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F26F1F5-3143-4F46-9B6C-A19C1A085E07}"/>
              </a:ext>
            </a:extLst>
          </p:cNvPr>
          <p:cNvCxnSpPr>
            <a:cxnSpLocks/>
          </p:cNvCxnSpPr>
          <p:nvPr/>
        </p:nvCxnSpPr>
        <p:spPr>
          <a:xfrm flipV="1">
            <a:off x="6155894" y="2065813"/>
            <a:ext cx="234525" cy="46768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6D88ED00-627A-4AD7-BAC2-ACEF095A6DDD}"/>
              </a:ext>
            </a:extLst>
          </p:cNvPr>
          <p:cNvPicPr>
            <a:picLocks noChangeAspect="1"/>
          </p:cNvPicPr>
          <p:nvPr/>
        </p:nvPicPr>
        <p:blipFill>
          <a:blip r:embed="rId2"/>
          <a:stretch>
            <a:fillRect/>
          </a:stretch>
        </p:blipFill>
        <p:spPr>
          <a:xfrm>
            <a:off x="2396110" y="4505796"/>
            <a:ext cx="785443" cy="1037969"/>
          </a:xfrm>
          <a:prstGeom prst="rect">
            <a:avLst/>
          </a:prstGeom>
        </p:spPr>
      </p:pic>
      <p:pic>
        <p:nvPicPr>
          <p:cNvPr id="64" name="Picture 63">
            <a:extLst>
              <a:ext uri="{FF2B5EF4-FFF2-40B4-BE49-F238E27FC236}">
                <a16:creationId xmlns:a16="http://schemas.microsoft.com/office/drawing/2014/main" id="{05CC20CD-342A-4E35-B200-006FE35AE3FA}"/>
              </a:ext>
            </a:extLst>
          </p:cNvPr>
          <p:cNvPicPr>
            <a:picLocks noChangeAspect="1"/>
          </p:cNvPicPr>
          <p:nvPr/>
        </p:nvPicPr>
        <p:blipFill>
          <a:blip r:embed="rId2"/>
          <a:stretch>
            <a:fillRect/>
          </a:stretch>
        </p:blipFill>
        <p:spPr>
          <a:xfrm>
            <a:off x="1506229" y="4504230"/>
            <a:ext cx="785443" cy="1037969"/>
          </a:xfrm>
          <a:prstGeom prst="rect">
            <a:avLst/>
          </a:prstGeom>
        </p:spPr>
      </p:pic>
      <p:sp>
        <p:nvSpPr>
          <p:cNvPr id="66" name="Rectangle 65">
            <a:extLst>
              <a:ext uri="{FF2B5EF4-FFF2-40B4-BE49-F238E27FC236}">
                <a16:creationId xmlns:a16="http://schemas.microsoft.com/office/drawing/2014/main" id="{06F42FEE-0AD9-49BB-B481-5B2C41C2CB6B}"/>
              </a:ext>
            </a:extLst>
          </p:cNvPr>
          <p:cNvSpPr/>
          <p:nvPr/>
        </p:nvSpPr>
        <p:spPr>
          <a:xfrm>
            <a:off x="2493060" y="4736751"/>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cxnSp>
        <p:nvCxnSpPr>
          <p:cNvPr id="67" name="Straight Connector 66">
            <a:extLst>
              <a:ext uri="{FF2B5EF4-FFF2-40B4-BE49-F238E27FC236}">
                <a16:creationId xmlns:a16="http://schemas.microsoft.com/office/drawing/2014/main" id="{4D48B025-E47D-4D98-B421-788C502DDFC7}"/>
              </a:ext>
            </a:extLst>
          </p:cNvPr>
          <p:cNvCxnSpPr>
            <a:cxnSpLocks/>
          </p:cNvCxnSpPr>
          <p:nvPr/>
        </p:nvCxnSpPr>
        <p:spPr>
          <a:xfrm>
            <a:off x="1905322" y="4683053"/>
            <a:ext cx="8667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B1902E8-9C8D-41EB-8D33-5B6CFCC98AFF}"/>
              </a:ext>
            </a:extLst>
          </p:cNvPr>
          <p:cNvCxnSpPr>
            <a:cxnSpLocks/>
          </p:cNvCxnSpPr>
          <p:nvPr/>
        </p:nvCxnSpPr>
        <p:spPr>
          <a:xfrm>
            <a:off x="1196813" y="4363215"/>
            <a:ext cx="183010" cy="2703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477CE02-9664-4731-B12F-239D56237281}"/>
              </a:ext>
            </a:extLst>
          </p:cNvPr>
          <p:cNvCxnSpPr>
            <a:cxnSpLocks/>
          </p:cNvCxnSpPr>
          <p:nvPr/>
        </p:nvCxnSpPr>
        <p:spPr>
          <a:xfrm>
            <a:off x="1393796" y="4646697"/>
            <a:ext cx="464679" cy="3105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6BCC429-5ED3-4E1B-AB29-27C8324354F9}"/>
              </a:ext>
            </a:extLst>
          </p:cNvPr>
          <p:cNvCxnSpPr>
            <a:cxnSpLocks/>
          </p:cNvCxnSpPr>
          <p:nvPr/>
        </p:nvCxnSpPr>
        <p:spPr>
          <a:xfrm>
            <a:off x="2788831" y="4681147"/>
            <a:ext cx="42414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094B0D7-658A-4899-9949-CC043B515F44}"/>
              </a:ext>
            </a:extLst>
          </p:cNvPr>
          <p:cNvCxnSpPr>
            <a:cxnSpLocks/>
          </p:cNvCxnSpPr>
          <p:nvPr/>
        </p:nvCxnSpPr>
        <p:spPr>
          <a:xfrm flipV="1">
            <a:off x="3217291" y="4625543"/>
            <a:ext cx="388402" cy="599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F196CA2E-A9DC-4F40-A14E-FCA0897685A5}"/>
              </a:ext>
            </a:extLst>
          </p:cNvPr>
          <p:cNvSpPr/>
          <p:nvPr/>
        </p:nvSpPr>
        <p:spPr>
          <a:xfrm>
            <a:off x="1630989" y="4743599"/>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id="{281FEE75-26AF-406C-9881-F81F5A367A86}"/>
              </a:ext>
            </a:extLst>
          </p:cNvPr>
          <p:cNvSpPr/>
          <p:nvPr/>
        </p:nvSpPr>
        <p:spPr>
          <a:xfrm>
            <a:off x="1800112" y="2616849"/>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80" name="Rectangle 79">
            <a:extLst>
              <a:ext uri="{FF2B5EF4-FFF2-40B4-BE49-F238E27FC236}">
                <a16:creationId xmlns:a16="http://schemas.microsoft.com/office/drawing/2014/main" id="{21CF6CF2-5B0C-4458-B472-D69550C51BB4}"/>
              </a:ext>
            </a:extLst>
          </p:cNvPr>
          <p:cNvSpPr/>
          <p:nvPr/>
        </p:nvSpPr>
        <p:spPr>
          <a:xfrm>
            <a:off x="2703802" y="2615513"/>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81" name="Rectangle 80">
            <a:extLst>
              <a:ext uri="{FF2B5EF4-FFF2-40B4-BE49-F238E27FC236}">
                <a16:creationId xmlns:a16="http://schemas.microsoft.com/office/drawing/2014/main" id="{523FD8D7-424C-42C5-90C7-E73E752287FA}"/>
              </a:ext>
            </a:extLst>
          </p:cNvPr>
          <p:cNvSpPr/>
          <p:nvPr/>
        </p:nvSpPr>
        <p:spPr>
          <a:xfrm>
            <a:off x="3621361" y="2623569"/>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82" name="Rectangle 81">
            <a:extLst>
              <a:ext uri="{FF2B5EF4-FFF2-40B4-BE49-F238E27FC236}">
                <a16:creationId xmlns:a16="http://schemas.microsoft.com/office/drawing/2014/main" id="{A5FC45CC-B83A-4624-84AC-060324D03001}"/>
              </a:ext>
            </a:extLst>
          </p:cNvPr>
          <p:cNvSpPr/>
          <p:nvPr/>
        </p:nvSpPr>
        <p:spPr>
          <a:xfrm>
            <a:off x="4524793" y="2615513"/>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83" name="Rectangle 82">
            <a:extLst>
              <a:ext uri="{FF2B5EF4-FFF2-40B4-BE49-F238E27FC236}">
                <a16:creationId xmlns:a16="http://schemas.microsoft.com/office/drawing/2014/main" id="{70CB2539-4585-47C2-85D1-58EA8A2CD45B}"/>
              </a:ext>
            </a:extLst>
          </p:cNvPr>
          <p:cNvSpPr/>
          <p:nvPr/>
        </p:nvSpPr>
        <p:spPr>
          <a:xfrm>
            <a:off x="5432826" y="2647928"/>
            <a:ext cx="548666" cy="20259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Tree>
    <p:extLst>
      <p:ext uri="{BB962C8B-B14F-4D97-AF65-F5344CB8AC3E}">
        <p14:creationId xmlns:p14="http://schemas.microsoft.com/office/powerpoint/2010/main" val="949888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95084F6-2D0D-4837-8199-76B775243898}"/>
              </a:ext>
            </a:extLst>
          </p:cNvPr>
          <p:cNvPicPr>
            <a:picLocks noChangeAspect="1"/>
          </p:cNvPicPr>
          <p:nvPr/>
        </p:nvPicPr>
        <p:blipFill>
          <a:blip r:embed="rId2"/>
          <a:stretch>
            <a:fillRect/>
          </a:stretch>
        </p:blipFill>
        <p:spPr>
          <a:xfrm>
            <a:off x="3199230" y="1884818"/>
            <a:ext cx="919398" cy="1786932"/>
          </a:xfrm>
          <a:prstGeom prst="rect">
            <a:avLst/>
          </a:prstGeom>
        </p:spPr>
      </p:pic>
      <p:pic>
        <p:nvPicPr>
          <p:cNvPr id="37" name="Picture 36">
            <a:extLst>
              <a:ext uri="{FF2B5EF4-FFF2-40B4-BE49-F238E27FC236}">
                <a16:creationId xmlns:a16="http://schemas.microsoft.com/office/drawing/2014/main" id="{37869A4B-C1FA-4B34-892D-FEA7D3E6ACE5}"/>
              </a:ext>
            </a:extLst>
          </p:cNvPr>
          <p:cNvPicPr>
            <a:picLocks noChangeAspect="1"/>
          </p:cNvPicPr>
          <p:nvPr/>
        </p:nvPicPr>
        <p:blipFill>
          <a:blip r:embed="rId2"/>
          <a:stretch>
            <a:fillRect/>
          </a:stretch>
        </p:blipFill>
        <p:spPr>
          <a:xfrm>
            <a:off x="1995148" y="1898754"/>
            <a:ext cx="919398" cy="1786932"/>
          </a:xfrm>
          <a:prstGeom prst="rect">
            <a:avLst/>
          </a:prstGeom>
        </p:spPr>
      </p:pic>
      <p:pic>
        <p:nvPicPr>
          <p:cNvPr id="88" name="Picture 87">
            <a:extLst>
              <a:ext uri="{FF2B5EF4-FFF2-40B4-BE49-F238E27FC236}">
                <a16:creationId xmlns:a16="http://schemas.microsoft.com/office/drawing/2014/main" id="{26ED3F9B-CFB8-4916-B171-A7C17E130A3E}"/>
              </a:ext>
            </a:extLst>
          </p:cNvPr>
          <p:cNvPicPr>
            <a:picLocks noChangeAspect="1"/>
          </p:cNvPicPr>
          <p:nvPr/>
        </p:nvPicPr>
        <p:blipFill>
          <a:blip r:embed="rId3"/>
          <a:stretch>
            <a:fillRect/>
          </a:stretch>
        </p:blipFill>
        <p:spPr>
          <a:xfrm>
            <a:off x="3054322" y="4259716"/>
            <a:ext cx="920576" cy="1792379"/>
          </a:xfrm>
          <a:prstGeom prst="rect">
            <a:avLst/>
          </a:prstGeom>
        </p:spPr>
      </p:pic>
      <p:pic>
        <p:nvPicPr>
          <p:cNvPr id="87" name="Picture 86">
            <a:extLst>
              <a:ext uri="{FF2B5EF4-FFF2-40B4-BE49-F238E27FC236}">
                <a16:creationId xmlns:a16="http://schemas.microsoft.com/office/drawing/2014/main" id="{EB0641A4-1E4B-43FA-93C8-7B6EF8605EF1}"/>
              </a:ext>
            </a:extLst>
          </p:cNvPr>
          <p:cNvPicPr>
            <a:picLocks noChangeAspect="1"/>
          </p:cNvPicPr>
          <p:nvPr/>
        </p:nvPicPr>
        <p:blipFill>
          <a:blip r:embed="rId3"/>
          <a:stretch>
            <a:fillRect/>
          </a:stretch>
        </p:blipFill>
        <p:spPr>
          <a:xfrm>
            <a:off x="1927182" y="4252683"/>
            <a:ext cx="920576" cy="1792379"/>
          </a:xfrm>
          <a:prstGeom prst="rect">
            <a:avLst/>
          </a:prstGeom>
        </p:spPr>
      </p:pic>
      <p:pic>
        <p:nvPicPr>
          <p:cNvPr id="21" name="Picture 20">
            <a:extLst>
              <a:ext uri="{FF2B5EF4-FFF2-40B4-BE49-F238E27FC236}">
                <a16:creationId xmlns:a16="http://schemas.microsoft.com/office/drawing/2014/main" id="{ADEF47E5-46C0-4713-85B1-49071C060A89}"/>
              </a:ext>
            </a:extLst>
          </p:cNvPr>
          <p:cNvPicPr>
            <a:picLocks noChangeAspect="1"/>
          </p:cNvPicPr>
          <p:nvPr/>
        </p:nvPicPr>
        <p:blipFill>
          <a:blip r:embed="rId2"/>
          <a:stretch>
            <a:fillRect/>
          </a:stretch>
        </p:blipFill>
        <p:spPr>
          <a:xfrm>
            <a:off x="6230049" y="1898754"/>
            <a:ext cx="919398" cy="1786932"/>
          </a:xfrm>
          <a:prstGeom prst="rect">
            <a:avLst/>
          </a:prstGeom>
        </p:spPr>
      </p:pic>
      <p:sp>
        <p:nvSpPr>
          <p:cNvPr id="2" name="Title 1"/>
          <p:cNvSpPr>
            <a:spLocks noGrp="1"/>
          </p:cNvSpPr>
          <p:nvPr>
            <p:ph type="title"/>
          </p:nvPr>
        </p:nvSpPr>
        <p:spPr>
          <a:xfrm>
            <a:off x="308810" y="369576"/>
            <a:ext cx="10784306" cy="752475"/>
          </a:xfrm>
        </p:spPr>
        <p:txBody>
          <a:bodyPr>
            <a:normAutofit fontScale="90000"/>
          </a:bodyPr>
          <a:lstStyle/>
          <a:p>
            <a:r>
              <a:rPr lang="en-GB" dirty="0"/>
              <a:t>Stage 2 accommodated without increasing installation footprint</a:t>
            </a:r>
          </a:p>
        </p:txBody>
      </p:sp>
      <p:sp>
        <p:nvSpPr>
          <p:cNvPr id="6" name="Rectangle 5"/>
          <p:cNvSpPr/>
          <p:nvPr/>
        </p:nvSpPr>
        <p:spPr>
          <a:xfrm>
            <a:off x="6355169" y="2183594"/>
            <a:ext cx="609779" cy="218459"/>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7" name="Rectangle 6"/>
          <p:cNvSpPr/>
          <p:nvPr/>
        </p:nvSpPr>
        <p:spPr>
          <a:xfrm>
            <a:off x="6355169" y="2733058"/>
            <a:ext cx="660107" cy="2452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8" name="Rectangle 7"/>
          <p:cNvSpPr/>
          <p:nvPr/>
        </p:nvSpPr>
        <p:spPr>
          <a:xfrm>
            <a:off x="2068259" y="5121769"/>
            <a:ext cx="572288" cy="225154"/>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11" name="Title 1"/>
          <p:cNvSpPr txBox="1">
            <a:spLocks/>
          </p:cNvSpPr>
          <p:nvPr/>
        </p:nvSpPr>
        <p:spPr>
          <a:xfrm>
            <a:off x="3771344" y="3629037"/>
            <a:ext cx="3378103" cy="396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Harker – Fourstones (20 </a:t>
            </a:r>
            <a:r>
              <a:rPr lang="el-GR" sz="2000" dirty="0"/>
              <a:t>Ω</a:t>
            </a:r>
            <a:r>
              <a:rPr lang="en-US" sz="2000" dirty="0"/>
              <a:t>)</a:t>
            </a:r>
            <a:endParaRPr lang="en-GB" sz="2000" dirty="0"/>
          </a:p>
        </p:txBody>
      </p:sp>
      <p:sp>
        <p:nvSpPr>
          <p:cNvPr id="12" name="Title 1"/>
          <p:cNvSpPr txBox="1">
            <a:spLocks/>
          </p:cNvSpPr>
          <p:nvPr/>
        </p:nvSpPr>
        <p:spPr>
          <a:xfrm>
            <a:off x="1899212" y="6110083"/>
            <a:ext cx="3237029" cy="396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t>Harker – Stella West (14 </a:t>
            </a:r>
            <a:r>
              <a:rPr lang="el-GR" sz="2000" dirty="0"/>
              <a:t>Ω</a:t>
            </a:r>
            <a:r>
              <a:rPr lang="en-US" sz="2000" dirty="0"/>
              <a:t>)</a:t>
            </a:r>
            <a:endParaRPr lang="en-GB" sz="2000" dirty="0"/>
          </a:p>
        </p:txBody>
      </p:sp>
      <p:pic>
        <p:nvPicPr>
          <p:cNvPr id="14" name="Picture 13">
            <a:extLst>
              <a:ext uri="{FF2B5EF4-FFF2-40B4-BE49-F238E27FC236}">
                <a16:creationId xmlns:a16="http://schemas.microsoft.com/office/drawing/2014/main" id="{B222C673-4694-42C6-9CCA-01257453B788}"/>
              </a:ext>
            </a:extLst>
          </p:cNvPr>
          <p:cNvPicPr>
            <a:picLocks noChangeAspect="1"/>
          </p:cNvPicPr>
          <p:nvPr/>
        </p:nvPicPr>
        <p:blipFill>
          <a:blip r:embed="rId4"/>
          <a:stretch>
            <a:fillRect/>
          </a:stretch>
        </p:blipFill>
        <p:spPr>
          <a:xfrm>
            <a:off x="635797" y="1592574"/>
            <a:ext cx="1074667" cy="2126145"/>
          </a:xfrm>
          <a:prstGeom prst="rect">
            <a:avLst/>
          </a:prstGeom>
        </p:spPr>
      </p:pic>
      <p:pic>
        <p:nvPicPr>
          <p:cNvPr id="16" name="Picture 15">
            <a:extLst>
              <a:ext uri="{FF2B5EF4-FFF2-40B4-BE49-F238E27FC236}">
                <a16:creationId xmlns:a16="http://schemas.microsoft.com/office/drawing/2014/main" id="{FF0F5D24-3F88-4AE5-B3C2-1415A91CAAB2}"/>
              </a:ext>
            </a:extLst>
          </p:cNvPr>
          <p:cNvPicPr>
            <a:picLocks noChangeAspect="1"/>
          </p:cNvPicPr>
          <p:nvPr/>
        </p:nvPicPr>
        <p:blipFill>
          <a:blip r:embed="rId5"/>
          <a:stretch>
            <a:fillRect/>
          </a:stretch>
        </p:blipFill>
        <p:spPr>
          <a:xfrm>
            <a:off x="504836" y="4193693"/>
            <a:ext cx="1142402" cy="1856153"/>
          </a:xfrm>
          <a:prstGeom prst="rect">
            <a:avLst/>
          </a:prstGeom>
        </p:spPr>
      </p:pic>
      <p:pic>
        <p:nvPicPr>
          <p:cNvPr id="18" name="Picture 17">
            <a:extLst>
              <a:ext uri="{FF2B5EF4-FFF2-40B4-BE49-F238E27FC236}">
                <a16:creationId xmlns:a16="http://schemas.microsoft.com/office/drawing/2014/main" id="{251E0C24-7930-49B2-B303-F01A9674CE4F}"/>
              </a:ext>
            </a:extLst>
          </p:cNvPr>
          <p:cNvPicPr>
            <a:picLocks noChangeAspect="1"/>
          </p:cNvPicPr>
          <p:nvPr/>
        </p:nvPicPr>
        <p:blipFill>
          <a:blip r:embed="rId5"/>
          <a:stretch>
            <a:fillRect/>
          </a:stretch>
        </p:blipFill>
        <p:spPr>
          <a:xfrm>
            <a:off x="7357209" y="1294883"/>
            <a:ext cx="1089620" cy="2496859"/>
          </a:xfrm>
          <a:prstGeom prst="rect">
            <a:avLst/>
          </a:prstGeom>
        </p:spPr>
      </p:pic>
      <p:pic>
        <p:nvPicPr>
          <p:cNvPr id="20" name="Picture 19">
            <a:extLst>
              <a:ext uri="{FF2B5EF4-FFF2-40B4-BE49-F238E27FC236}">
                <a16:creationId xmlns:a16="http://schemas.microsoft.com/office/drawing/2014/main" id="{FA07885D-A53B-416B-8006-24DAF3583F35}"/>
              </a:ext>
            </a:extLst>
          </p:cNvPr>
          <p:cNvPicPr>
            <a:picLocks noChangeAspect="1"/>
          </p:cNvPicPr>
          <p:nvPr/>
        </p:nvPicPr>
        <p:blipFill>
          <a:blip r:embed="rId5"/>
          <a:stretch>
            <a:fillRect/>
          </a:stretch>
        </p:blipFill>
        <p:spPr>
          <a:xfrm>
            <a:off x="4118099" y="4082873"/>
            <a:ext cx="1142402" cy="1856153"/>
          </a:xfrm>
          <a:prstGeom prst="rect">
            <a:avLst/>
          </a:prstGeom>
        </p:spPr>
      </p:pic>
      <p:cxnSp>
        <p:nvCxnSpPr>
          <p:cNvPr id="22" name="Straight Arrow Connector 21"/>
          <p:cNvCxnSpPr>
            <a:cxnSpLocks/>
          </p:cNvCxnSpPr>
          <p:nvPr/>
        </p:nvCxnSpPr>
        <p:spPr>
          <a:xfrm flipV="1">
            <a:off x="2267808" y="2293728"/>
            <a:ext cx="977745" cy="19141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99312" y="3701372"/>
            <a:ext cx="1739014" cy="461665"/>
          </a:xfrm>
          <a:prstGeom prst="rect">
            <a:avLst/>
          </a:prstGeom>
          <a:noFill/>
        </p:spPr>
        <p:txBody>
          <a:bodyPr wrap="square" rtlCol="0">
            <a:spAutoFit/>
          </a:bodyPr>
          <a:lstStyle/>
          <a:p>
            <a:r>
              <a:rPr lang="en-GB" sz="1200" dirty="0"/>
              <a:t>Devices moved from Harker – Stella West</a:t>
            </a:r>
          </a:p>
        </p:txBody>
      </p:sp>
      <p:sp>
        <p:nvSpPr>
          <p:cNvPr id="38" name="Rectangle 37">
            <a:extLst>
              <a:ext uri="{FF2B5EF4-FFF2-40B4-BE49-F238E27FC236}">
                <a16:creationId xmlns:a16="http://schemas.microsoft.com/office/drawing/2014/main" id="{A39C85B7-2551-4F76-94C6-49A19EDA37CB}"/>
              </a:ext>
            </a:extLst>
          </p:cNvPr>
          <p:cNvSpPr/>
          <p:nvPr/>
        </p:nvSpPr>
        <p:spPr>
          <a:xfrm>
            <a:off x="2149956" y="2183594"/>
            <a:ext cx="609779" cy="2233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0F8BC453-CA0A-4465-85CC-F1797176F6D9}"/>
              </a:ext>
            </a:extLst>
          </p:cNvPr>
          <p:cNvSpPr/>
          <p:nvPr/>
        </p:nvSpPr>
        <p:spPr>
          <a:xfrm>
            <a:off x="2124791" y="2733058"/>
            <a:ext cx="660107" cy="2452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355EFF1C-7B73-4070-AB0F-B3A158F8D31F}"/>
              </a:ext>
            </a:extLst>
          </p:cNvPr>
          <p:cNvSpPr/>
          <p:nvPr/>
        </p:nvSpPr>
        <p:spPr>
          <a:xfrm>
            <a:off x="3322611" y="2183594"/>
            <a:ext cx="609779" cy="2233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98681A5C-484E-4351-AEAB-4AE34A453B0C}"/>
              </a:ext>
            </a:extLst>
          </p:cNvPr>
          <p:cNvSpPr/>
          <p:nvPr/>
        </p:nvSpPr>
        <p:spPr>
          <a:xfrm>
            <a:off x="3297446" y="2733058"/>
            <a:ext cx="660107" cy="2452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pic>
        <p:nvPicPr>
          <p:cNvPr id="43" name="Picture 42">
            <a:extLst>
              <a:ext uri="{FF2B5EF4-FFF2-40B4-BE49-F238E27FC236}">
                <a16:creationId xmlns:a16="http://schemas.microsoft.com/office/drawing/2014/main" id="{20A66449-1493-4719-83D5-3A82B56C2B37}"/>
              </a:ext>
            </a:extLst>
          </p:cNvPr>
          <p:cNvPicPr>
            <a:picLocks noChangeAspect="1"/>
          </p:cNvPicPr>
          <p:nvPr/>
        </p:nvPicPr>
        <p:blipFill>
          <a:blip r:embed="rId2"/>
          <a:stretch>
            <a:fillRect/>
          </a:stretch>
        </p:blipFill>
        <p:spPr>
          <a:xfrm>
            <a:off x="4216844" y="1898754"/>
            <a:ext cx="919398" cy="1786932"/>
          </a:xfrm>
          <a:prstGeom prst="rect">
            <a:avLst/>
          </a:prstGeom>
        </p:spPr>
      </p:pic>
      <p:sp>
        <p:nvSpPr>
          <p:cNvPr id="44" name="Rectangle 43">
            <a:extLst>
              <a:ext uri="{FF2B5EF4-FFF2-40B4-BE49-F238E27FC236}">
                <a16:creationId xmlns:a16="http://schemas.microsoft.com/office/drawing/2014/main" id="{48B95F3D-59BE-40EB-9523-4608D5AC5EF5}"/>
              </a:ext>
            </a:extLst>
          </p:cNvPr>
          <p:cNvSpPr/>
          <p:nvPr/>
        </p:nvSpPr>
        <p:spPr>
          <a:xfrm>
            <a:off x="4371652" y="2183594"/>
            <a:ext cx="609779" cy="223327"/>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52B3ABDE-80F3-4546-B321-E26D0B1C67F9}"/>
              </a:ext>
            </a:extLst>
          </p:cNvPr>
          <p:cNvSpPr/>
          <p:nvPr/>
        </p:nvSpPr>
        <p:spPr>
          <a:xfrm>
            <a:off x="4346487" y="2733058"/>
            <a:ext cx="660107" cy="2452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pic>
        <p:nvPicPr>
          <p:cNvPr id="46" name="Picture 45">
            <a:extLst>
              <a:ext uri="{FF2B5EF4-FFF2-40B4-BE49-F238E27FC236}">
                <a16:creationId xmlns:a16="http://schemas.microsoft.com/office/drawing/2014/main" id="{1B81AF49-3F1F-49BD-8740-DF6EF0DD4563}"/>
              </a:ext>
            </a:extLst>
          </p:cNvPr>
          <p:cNvPicPr>
            <a:picLocks noChangeAspect="1"/>
          </p:cNvPicPr>
          <p:nvPr/>
        </p:nvPicPr>
        <p:blipFill>
          <a:blip r:embed="rId2"/>
          <a:stretch>
            <a:fillRect/>
          </a:stretch>
        </p:blipFill>
        <p:spPr>
          <a:xfrm>
            <a:off x="5218873" y="1898754"/>
            <a:ext cx="919398" cy="1786932"/>
          </a:xfrm>
          <a:prstGeom prst="rect">
            <a:avLst/>
          </a:prstGeom>
        </p:spPr>
      </p:pic>
      <p:sp>
        <p:nvSpPr>
          <p:cNvPr id="47" name="Rectangle 46">
            <a:extLst>
              <a:ext uri="{FF2B5EF4-FFF2-40B4-BE49-F238E27FC236}">
                <a16:creationId xmlns:a16="http://schemas.microsoft.com/office/drawing/2014/main" id="{5899DCF0-7021-4085-87C2-B37B1464BEA1}"/>
              </a:ext>
            </a:extLst>
          </p:cNvPr>
          <p:cNvSpPr/>
          <p:nvPr/>
        </p:nvSpPr>
        <p:spPr>
          <a:xfrm>
            <a:off x="5373682" y="2183594"/>
            <a:ext cx="609779" cy="230197"/>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280E011F-AA58-4E76-99ED-9B30235333EF}"/>
              </a:ext>
            </a:extLst>
          </p:cNvPr>
          <p:cNvSpPr/>
          <p:nvPr/>
        </p:nvSpPr>
        <p:spPr>
          <a:xfrm>
            <a:off x="5348517" y="2739928"/>
            <a:ext cx="660107" cy="24527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endParaRPr lang="en-GB" kern="0" dirty="0">
              <a:solidFill>
                <a:prstClr val="white"/>
              </a:solidFill>
              <a:latin typeface="Calibri" panose="020F0502020204030204"/>
            </a:endParaRPr>
          </a:p>
        </p:txBody>
      </p:sp>
      <p:cxnSp>
        <p:nvCxnSpPr>
          <p:cNvPr id="50" name="Straight Connector 49">
            <a:extLst>
              <a:ext uri="{FF2B5EF4-FFF2-40B4-BE49-F238E27FC236}">
                <a16:creationId xmlns:a16="http://schemas.microsoft.com/office/drawing/2014/main" id="{B66AABA8-F723-40CD-9945-16EC4D06BD26}"/>
              </a:ext>
            </a:extLst>
          </p:cNvPr>
          <p:cNvCxnSpPr>
            <a:cxnSpLocks/>
          </p:cNvCxnSpPr>
          <p:nvPr/>
        </p:nvCxnSpPr>
        <p:spPr>
          <a:xfrm>
            <a:off x="1514764" y="2216036"/>
            <a:ext cx="480384" cy="43838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FA1894A-6D73-4DC5-B1B0-01C660799B72}"/>
              </a:ext>
            </a:extLst>
          </p:cNvPr>
          <p:cNvCxnSpPr>
            <a:cxnSpLocks/>
          </p:cNvCxnSpPr>
          <p:nvPr/>
        </p:nvCxnSpPr>
        <p:spPr>
          <a:xfrm>
            <a:off x="2003874" y="2652927"/>
            <a:ext cx="43445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77F7528-00EE-4467-9104-0AC8E8E7C742}"/>
              </a:ext>
            </a:extLst>
          </p:cNvPr>
          <p:cNvCxnSpPr>
            <a:cxnSpLocks/>
          </p:cNvCxnSpPr>
          <p:nvPr/>
        </p:nvCxnSpPr>
        <p:spPr>
          <a:xfrm>
            <a:off x="2480094" y="2652927"/>
            <a:ext cx="114740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B38928E-23ED-4B35-9DA7-E1A5D2627B67}"/>
              </a:ext>
            </a:extLst>
          </p:cNvPr>
          <p:cNvCxnSpPr>
            <a:cxnSpLocks/>
          </p:cNvCxnSpPr>
          <p:nvPr/>
        </p:nvCxnSpPr>
        <p:spPr>
          <a:xfrm>
            <a:off x="3671497" y="2656331"/>
            <a:ext cx="98147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E3CFB9-6E83-4F92-9927-04522233169F}"/>
              </a:ext>
            </a:extLst>
          </p:cNvPr>
          <p:cNvCxnSpPr>
            <a:cxnSpLocks/>
          </p:cNvCxnSpPr>
          <p:nvPr/>
        </p:nvCxnSpPr>
        <p:spPr>
          <a:xfrm>
            <a:off x="4701082" y="2652927"/>
            <a:ext cx="9774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900EEB-5927-4AC3-BA57-D515B2643679}"/>
              </a:ext>
            </a:extLst>
          </p:cNvPr>
          <p:cNvCxnSpPr>
            <a:cxnSpLocks/>
          </p:cNvCxnSpPr>
          <p:nvPr/>
        </p:nvCxnSpPr>
        <p:spPr>
          <a:xfrm>
            <a:off x="5706789" y="2652927"/>
            <a:ext cx="945099" cy="1523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8336DE-B160-40E4-AA7F-7DEAD7F03C39}"/>
              </a:ext>
            </a:extLst>
          </p:cNvPr>
          <p:cNvCxnSpPr>
            <a:cxnSpLocks/>
          </p:cNvCxnSpPr>
          <p:nvPr/>
        </p:nvCxnSpPr>
        <p:spPr>
          <a:xfrm>
            <a:off x="6726610" y="2680182"/>
            <a:ext cx="51461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9036794-1C35-4B1D-8588-57F9E87AF70D}"/>
              </a:ext>
            </a:extLst>
          </p:cNvPr>
          <p:cNvCxnSpPr>
            <a:cxnSpLocks/>
          </p:cNvCxnSpPr>
          <p:nvPr/>
        </p:nvCxnSpPr>
        <p:spPr>
          <a:xfrm flipV="1">
            <a:off x="7241225" y="2126335"/>
            <a:ext cx="0" cy="55095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5B95682-551A-4966-A003-0BC888D35002}"/>
              </a:ext>
            </a:extLst>
          </p:cNvPr>
          <p:cNvCxnSpPr>
            <a:cxnSpLocks/>
          </p:cNvCxnSpPr>
          <p:nvPr/>
        </p:nvCxnSpPr>
        <p:spPr>
          <a:xfrm flipH="1">
            <a:off x="6712756" y="2126335"/>
            <a:ext cx="52846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07D1FC4-48C6-4659-B877-E74334DFF5F1}"/>
              </a:ext>
            </a:extLst>
          </p:cNvPr>
          <p:cNvCxnSpPr>
            <a:cxnSpLocks/>
          </p:cNvCxnSpPr>
          <p:nvPr/>
        </p:nvCxnSpPr>
        <p:spPr>
          <a:xfrm flipH="1" flipV="1">
            <a:off x="5678570" y="2111827"/>
            <a:ext cx="957912" cy="687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DB95EBE-BC8B-469A-B41C-F3984E0C976C}"/>
              </a:ext>
            </a:extLst>
          </p:cNvPr>
          <p:cNvCxnSpPr>
            <a:cxnSpLocks/>
          </p:cNvCxnSpPr>
          <p:nvPr/>
        </p:nvCxnSpPr>
        <p:spPr>
          <a:xfrm flipH="1" flipV="1">
            <a:off x="4689300" y="2104957"/>
            <a:ext cx="957912" cy="687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6D5D6C-641A-461E-A58D-D036032C68AD}"/>
              </a:ext>
            </a:extLst>
          </p:cNvPr>
          <p:cNvCxnSpPr>
            <a:cxnSpLocks/>
          </p:cNvCxnSpPr>
          <p:nvPr/>
        </p:nvCxnSpPr>
        <p:spPr>
          <a:xfrm flipH="1" flipV="1">
            <a:off x="3682280" y="2105714"/>
            <a:ext cx="957912" cy="687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0DF0ABB-6A8D-474D-889B-0C0284135655}"/>
              </a:ext>
            </a:extLst>
          </p:cNvPr>
          <p:cNvCxnSpPr>
            <a:cxnSpLocks/>
          </p:cNvCxnSpPr>
          <p:nvPr/>
        </p:nvCxnSpPr>
        <p:spPr>
          <a:xfrm flipH="1">
            <a:off x="2476906" y="2112610"/>
            <a:ext cx="113046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9D16610-C295-4986-ABAC-39BD5B14A964}"/>
              </a:ext>
            </a:extLst>
          </p:cNvPr>
          <p:cNvCxnSpPr>
            <a:cxnSpLocks/>
          </p:cNvCxnSpPr>
          <p:nvPr/>
        </p:nvCxnSpPr>
        <p:spPr>
          <a:xfrm flipH="1">
            <a:off x="1879165" y="2118806"/>
            <a:ext cx="52846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55688C-0C7E-41EB-921D-2FCC290BEF3C}"/>
              </a:ext>
            </a:extLst>
          </p:cNvPr>
          <p:cNvCxnSpPr>
            <a:cxnSpLocks/>
          </p:cNvCxnSpPr>
          <p:nvPr/>
        </p:nvCxnSpPr>
        <p:spPr>
          <a:xfrm flipV="1">
            <a:off x="1879165" y="1812022"/>
            <a:ext cx="0" cy="29293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BEC371A-EF83-4D52-A66C-A59D4AC47B65}"/>
              </a:ext>
            </a:extLst>
          </p:cNvPr>
          <p:cNvCxnSpPr>
            <a:cxnSpLocks/>
          </p:cNvCxnSpPr>
          <p:nvPr/>
        </p:nvCxnSpPr>
        <p:spPr>
          <a:xfrm flipH="1">
            <a:off x="1889610" y="1812004"/>
            <a:ext cx="546759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22F47E-89FF-444D-93EF-AF4975BA81E3}"/>
              </a:ext>
            </a:extLst>
          </p:cNvPr>
          <p:cNvCxnSpPr>
            <a:cxnSpLocks/>
          </p:cNvCxnSpPr>
          <p:nvPr/>
        </p:nvCxnSpPr>
        <p:spPr>
          <a:xfrm>
            <a:off x="7324779" y="1817150"/>
            <a:ext cx="211576" cy="36644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68367196-6AFD-4766-89AA-BF9367B41B99}"/>
              </a:ext>
            </a:extLst>
          </p:cNvPr>
          <p:cNvPicPr>
            <a:picLocks noChangeAspect="1"/>
          </p:cNvPicPr>
          <p:nvPr/>
        </p:nvPicPr>
        <p:blipFill>
          <a:blip r:embed="rId6"/>
          <a:stretch>
            <a:fillRect/>
          </a:stretch>
        </p:blipFill>
        <p:spPr>
          <a:xfrm>
            <a:off x="3199231" y="5108365"/>
            <a:ext cx="605378" cy="237765"/>
          </a:xfrm>
          <a:prstGeom prst="rect">
            <a:avLst/>
          </a:prstGeom>
        </p:spPr>
      </p:pic>
      <p:pic>
        <p:nvPicPr>
          <p:cNvPr id="90" name="Picture 89">
            <a:extLst>
              <a:ext uri="{FF2B5EF4-FFF2-40B4-BE49-F238E27FC236}">
                <a16:creationId xmlns:a16="http://schemas.microsoft.com/office/drawing/2014/main" id="{4D561C8C-5332-4838-B167-09CA786E3B2A}"/>
              </a:ext>
            </a:extLst>
          </p:cNvPr>
          <p:cNvPicPr>
            <a:picLocks noChangeAspect="1"/>
          </p:cNvPicPr>
          <p:nvPr/>
        </p:nvPicPr>
        <p:blipFill>
          <a:blip r:embed="rId6"/>
          <a:stretch>
            <a:fillRect/>
          </a:stretch>
        </p:blipFill>
        <p:spPr>
          <a:xfrm>
            <a:off x="2083653" y="4554772"/>
            <a:ext cx="605378" cy="237765"/>
          </a:xfrm>
          <a:prstGeom prst="rect">
            <a:avLst/>
          </a:prstGeom>
        </p:spPr>
      </p:pic>
      <p:pic>
        <p:nvPicPr>
          <p:cNvPr id="91" name="Picture 90">
            <a:extLst>
              <a:ext uri="{FF2B5EF4-FFF2-40B4-BE49-F238E27FC236}">
                <a16:creationId xmlns:a16="http://schemas.microsoft.com/office/drawing/2014/main" id="{E74DA269-C942-458A-8D33-01A0637CB698}"/>
              </a:ext>
            </a:extLst>
          </p:cNvPr>
          <p:cNvPicPr>
            <a:picLocks noChangeAspect="1"/>
          </p:cNvPicPr>
          <p:nvPr/>
        </p:nvPicPr>
        <p:blipFill>
          <a:blip r:embed="rId6"/>
          <a:stretch>
            <a:fillRect/>
          </a:stretch>
        </p:blipFill>
        <p:spPr>
          <a:xfrm>
            <a:off x="3211921" y="4557248"/>
            <a:ext cx="605378" cy="237765"/>
          </a:xfrm>
          <a:prstGeom prst="rect">
            <a:avLst/>
          </a:prstGeom>
        </p:spPr>
      </p:pic>
      <p:cxnSp>
        <p:nvCxnSpPr>
          <p:cNvPr id="92" name="Straight Connector 91">
            <a:extLst>
              <a:ext uri="{FF2B5EF4-FFF2-40B4-BE49-F238E27FC236}">
                <a16:creationId xmlns:a16="http://schemas.microsoft.com/office/drawing/2014/main" id="{F3DA5B12-0A7C-4C48-8999-F82AD6FEA307}"/>
              </a:ext>
            </a:extLst>
          </p:cNvPr>
          <p:cNvCxnSpPr>
            <a:cxnSpLocks/>
          </p:cNvCxnSpPr>
          <p:nvPr/>
        </p:nvCxnSpPr>
        <p:spPr>
          <a:xfrm>
            <a:off x="1476361" y="4740661"/>
            <a:ext cx="400728" cy="31074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FF18AC-8B54-4F0F-B9F3-5056CE8D5EB1}"/>
              </a:ext>
            </a:extLst>
          </p:cNvPr>
          <p:cNvCxnSpPr>
            <a:cxnSpLocks/>
          </p:cNvCxnSpPr>
          <p:nvPr/>
        </p:nvCxnSpPr>
        <p:spPr>
          <a:xfrm>
            <a:off x="1881680" y="5061398"/>
            <a:ext cx="47272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6DDC456-A462-4F9A-879D-10F9F9BC6FCC}"/>
              </a:ext>
            </a:extLst>
          </p:cNvPr>
          <p:cNvCxnSpPr>
            <a:cxnSpLocks/>
          </p:cNvCxnSpPr>
          <p:nvPr/>
        </p:nvCxnSpPr>
        <p:spPr>
          <a:xfrm flipV="1">
            <a:off x="2402953" y="5051403"/>
            <a:ext cx="1098967" cy="142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FBE4DC2-2A88-43B0-92E9-68DF101BF04C}"/>
              </a:ext>
            </a:extLst>
          </p:cNvPr>
          <p:cNvCxnSpPr>
            <a:cxnSpLocks/>
          </p:cNvCxnSpPr>
          <p:nvPr/>
        </p:nvCxnSpPr>
        <p:spPr>
          <a:xfrm flipV="1">
            <a:off x="2420133" y="4482227"/>
            <a:ext cx="1098967" cy="142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FB6816D-8D18-421E-8A4A-C724ACADC0D7}"/>
              </a:ext>
            </a:extLst>
          </p:cNvPr>
          <p:cNvCxnSpPr>
            <a:cxnSpLocks/>
          </p:cNvCxnSpPr>
          <p:nvPr/>
        </p:nvCxnSpPr>
        <p:spPr>
          <a:xfrm flipV="1">
            <a:off x="3540283" y="5058518"/>
            <a:ext cx="538406" cy="711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04ECE58-DC70-4B3D-9448-8F6E78C253D9}"/>
              </a:ext>
            </a:extLst>
          </p:cNvPr>
          <p:cNvCxnSpPr>
            <a:cxnSpLocks/>
          </p:cNvCxnSpPr>
          <p:nvPr/>
        </p:nvCxnSpPr>
        <p:spPr>
          <a:xfrm flipV="1">
            <a:off x="4054172" y="4482227"/>
            <a:ext cx="0" cy="58340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EFD5520-A264-440C-B519-CB66DEC8CF09}"/>
              </a:ext>
            </a:extLst>
          </p:cNvPr>
          <p:cNvCxnSpPr>
            <a:cxnSpLocks/>
          </p:cNvCxnSpPr>
          <p:nvPr/>
        </p:nvCxnSpPr>
        <p:spPr>
          <a:xfrm>
            <a:off x="3536653" y="4489342"/>
            <a:ext cx="50217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82FFDEF-02DF-4F29-8B06-F6C81226B146}"/>
              </a:ext>
            </a:extLst>
          </p:cNvPr>
          <p:cNvCxnSpPr>
            <a:cxnSpLocks/>
          </p:cNvCxnSpPr>
          <p:nvPr/>
        </p:nvCxnSpPr>
        <p:spPr>
          <a:xfrm>
            <a:off x="1902428" y="4197106"/>
            <a:ext cx="2151744" cy="1173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8AE7EAA-F9B4-47D2-93A1-B5EF1F975BB9}"/>
              </a:ext>
            </a:extLst>
          </p:cNvPr>
          <p:cNvCxnSpPr>
            <a:cxnSpLocks/>
          </p:cNvCxnSpPr>
          <p:nvPr/>
        </p:nvCxnSpPr>
        <p:spPr>
          <a:xfrm flipV="1">
            <a:off x="1889610" y="4477702"/>
            <a:ext cx="448302" cy="1164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D93559-CC08-4998-811E-3D54FD67CD56}"/>
              </a:ext>
            </a:extLst>
          </p:cNvPr>
          <p:cNvCxnSpPr>
            <a:cxnSpLocks/>
          </p:cNvCxnSpPr>
          <p:nvPr/>
        </p:nvCxnSpPr>
        <p:spPr>
          <a:xfrm flipH="1">
            <a:off x="1895219" y="4182876"/>
            <a:ext cx="3994" cy="30445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5FE5CF7-EB0C-4BAF-8ADD-B7C5EA510C6D}"/>
              </a:ext>
            </a:extLst>
          </p:cNvPr>
          <p:cNvCxnSpPr>
            <a:cxnSpLocks/>
          </p:cNvCxnSpPr>
          <p:nvPr/>
        </p:nvCxnSpPr>
        <p:spPr>
          <a:xfrm>
            <a:off x="4037275" y="4205514"/>
            <a:ext cx="207925" cy="5643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528841" y="3261174"/>
            <a:ext cx="2089013" cy="987977"/>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Total Devices:</a:t>
            </a:r>
          </a:p>
          <a:p>
            <a:pPr algn="ctr"/>
            <a:r>
              <a:rPr lang="en-GB" sz="1600" dirty="0"/>
              <a:t>21 x 9-3200 (+9) </a:t>
            </a:r>
          </a:p>
          <a:p>
            <a:pPr algn="ctr"/>
            <a:r>
              <a:rPr lang="en-GB" sz="1600" dirty="0"/>
              <a:t>21 x10-1800 (+12)</a:t>
            </a:r>
          </a:p>
        </p:txBody>
      </p:sp>
      <p:grpSp>
        <p:nvGrpSpPr>
          <p:cNvPr id="67" name="Group 66">
            <a:extLst>
              <a:ext uri="{FF2B5EF4-FFF2-40B4-BE49-F238E27FC236}">
                <a16:creationId xmlns:a16="http://schemas.microsoft.com/office/drawing/2014/main" id="{727D0C75-9531-3A40-979E-7D4E4085E733}"/>
              </a:ext>
            </a:extLst>
          </p:cNvPr>
          <p:cNvGrpSpPr/>
          <p:nvPr/>
        </p:nvGrpSpPr>
        <p:grpSpPr>
          <a:xfrm>
            <a:off x="9680970" y="4335102"/>
            <a:ext cx="1624205" cy="1956654"/>
            <a:chOff x="9367068" y="3904816"/>
            <a:chExt cx="1624205" cy="1956654"/>
          </a:xfrm>
        </p:grpSpPr>
        <p:sp>
          <p:nvSpPr>
            <p:cNvPr id="69" name="Rectangle 68">
              <a:extLst>
                <a:ext uri="{FF2B5EF4-FFF2-40B4-BE49-F238E27FC236}">
                  <a16:creationId xmlns:a16="http://schemas.microsoft.com/office/drawing/2014/main" id="{8713A225-DE11-AF45-9A45-F5B69D7DFD29}"/>
                </a:ext>
              </a:extLst>
            </p:cNvPr>
            <p:cNvSpPr/>
            <p:nvPr/>
          </p:nvSpPr>
          <p:spPr>
            <a:xfrm>
              <a:off x="9465188" y="4356872"/>
              <a:ext cx="1526085" cy="15045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extLst>
                <a:ext uri="{FF2B5EF4-FFF2-40B4-BE49-F238E27FC236}">
                  <a16:creationId xmlns:a16="http://schemas.microsoft.com/office/drawing/2014/main" id="{E0D97753-1A70-7046-AB1F-7473653DCE4D}"/>
                </a:ext>
              </a:extLst>
            </p:cNvPr>
            <p:cNvSpPr/>
            <p:nvPr/>
          </p:nvSpPr>
          <p:spPr>
            <a:xfrm>
              <a:off x="9367068" y="3904816"/>
              <a:ext cx="883036" cy="43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Legend</a:t>
              </a:r>
            </a:p>
          </p:txBody>
        </p:sp>
        <p:sp>
          <p:nvSpPr>
            <p:cNvPr id="72" name="Rectangle 71">
              <a:extLst>
                <a:ext uri="{FF2B5EF4-FFF2-40B4-BE49-F238E27FC236}">
                  <a16:creationId xmlns:a16="http://schemas.microsoft.com/office/drawing/2014/main" id="{E57720DF-2FAC-8147-960A-C0167EC90370}"/>
                </a:ext>
              </a:extLst>
            </p:cNvPr>
            <p:cNvSpPr/>
            <p:nvPr/>
          </p:nvSpPr>
          <p:spPr>
            <a:xfrm>
              <a:off x="9758406" y="4654491"/>
              <a:ext cx="932873" cy="50800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r>
                <a:rPr lang="en-GB" kern="0" dirty="0">
                  <a:solidFill>
                    <a:prstClr val="white"/>
                  </a:solidFill>
                  <a:latin typeface="Calibri" panose="020F0502020204030204"/>
                </a:rPr>
                <a:t>9-3200</a:t>
              </a:r>
            </a:p>
          </p:txBody>
        </p:sp>
        <p:sp>
          <p:nvSpPr>
            <p:cNvPr id="73" name="Rectangle 72">
              <a:extLst>
                <a:ext uri="{FF2B5EF4-FFF2-40B4-BE49-F238E27FC236}">
                  <a16:creationId xmlns:a16="http://schemas.microsoft.com/office/drawing/2014/main" id="{2919D5AE-9545-BE4A-9B20-B7C8C5D0DBAE}"/>
                </a:ext>
              </a:extLst>
            </p:cNvPr>
            <p:cNvSpPr/>
            <p:nvPr/>
          </p:nvSpPr>
          <p:spPr>
            <a:xfrm>
              <a:off x="9758406" y="5257980"/>
              <a:ext cx="932873" cy="508000"/>
            </a:xfrm>
            <a:prstGeom prst="rect">
              <a:avLst/>
            </a:prstGeom>
            <a:solidFill>
              <a:srgbClr val="00B050"/>
            </a:solidFill>
            <a:ln w="12700" cap="flat" cmpd="sng" algn="ctr">
              <a:solidFill>
                <a:srgbClr val="00B050"/>
              </a:solidFill>
              <a:prstDash val="solid"/>
              <a:miter lim="800000"/>
            </a:ln>
            <a:effectLst/>
          </p:spPr>
          <p:txBody>
            <a:bodyPr rtlCol="0" anchor="ctr"/>
            <a:lstStyle/>
            <a:p>
              <a:pPr algn="ctr" defTabSz="914400"/>
              <a:r>
                <a:rPr lang="en-GB" sz="1600" kern="0" dirty="0">
                  <a:solidFill>
                    <a:prstClr val="white"/>
                  </a:solidFill>
                  <a:latin typeface="Calibri" panose="020F0502020204030204"/>
                </a:rPr>
                <a:t>10-1800</a:t>
              </a:r>
            </a:p>
          </p:txBody>
        </p:sp>
      </p:grpSp>
    </p:spTree>
    <p:extLst>
      <p:ext uri="{BB962C8B-B14F-4D97-AF65-F5344CB8AC3E}">
        <p14:creationId xmlns:p14="http://schemas.microsoft.com/office/powerpoint/2010/main" val="2407179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64A61DB-5371-4BB9-9365-BB236EC08267}"/>
              </a:ext>
            </a:extLst>
          </p:cNvPr>
          <p:cNvGrpSpPr/>
          <p:nvPr/>
        </p:nvGrpSpPr>
        <p:grpSpPr>
          <a:xfrm>
            <a:off x="3648315" y="2078364"/>
            <a:ext cx="3794963" cy="2828276"/>
            <a:chOff x="5976865" y="2163599"/>
            <a:chExt cx="4155446" cy="3333304"/>
          </a:xfrm>
          <a:solidFill>
            <a:schemeClr val="accent5"/>
          </a:solidFill>
        </p:grpSpPr>
        <p:sp>
          <p:nvSpPr>
            <p:cNvPr id="8" name="Folded Corner 5">
              <a:extLst>
                <a:ext uri="{FF2B5EF4-FFF2-40B4-BE49-F238E27FC236}">
                  <a16:creationId xmlns:a16="http://schemas.microsoft.com/office/drawing/2014/main" id="{4A1C1ED6-6AD1-4132-9F41-35F208200998}"/>
                </a:ext>
              </a:extLst>
            </p:cNvPr>
            <p:cNvSpPr/>
            <p:nvPr/>
          </p:nvSpPr>
          <p:spPr>
            <a:xfrm>
              <a:off x="5976865" y="2163599"/>
              <a:ext cx="4155445" cy="3333304"/>
            </a:xfrm>
            <a:prstGeom prst="foldedCorner">
              <a:avLst>
                <a:gd name="adj" fmla="val 11859"/>
              </a:avLst>
            </a:prstGeom>
            <a:grpFill/>
            <a:ln>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F5DA073-08F4-4906-AE3F-11D96E19936F}"/>
                </a:ext>
              </a:extLst>
            </p:cNvPr>
            <p:cNvSpPr txBox="1">
              <a:spLocks/>
            </p:cNvSpPr>
            <p:nvPr/>
          </p:nvSpPr>
          <p:spPr>
            <a:xfrm>
              <a:off x="6084245" y="2732739"/>
              <a:ext cx="4048066" cy="2218149"/>
            </a:xfrm>
            <a:prstGeom prst="rect">
              <a:avLst/>
            </a:prstGeom>
            <a:grpFill/>
            <a:effectLst/>
          </p:spPr>
          <p:txBody>
            <a:bodyPr vert="horz" wrap="square" lIns="65554" tIns="32778" rIns="65554" bIns="32778" rtlCol="0" anchor="t">
              <a:spAutoFit/>
            </a:bodyPr>
            <a:lstStyle>
              <a:lvl1pPr algn="ctr" defTabSz="914400" rtl="0" eaLnBrk="1" latinLnBrk="0" hangingPunct="1">
                <a:spcBef>
                  <a:spcPct val="0"/>
                </a:spcBef>
                <a:buNone/>
                <a:defRPr sz="2400" b="1" kern="1200">
                  <a:solidFill>
                    <a:schemeClr val="accent6"/>
                  </a:solidFill>
                  <a:latin typeface="Arial" pitchFamily="34" charset="0"/>
                  <a:ea typeface="+mj-ea"/>
                  <a:cs typeface="Arial" pitchFamily="34" charset="0"/>
                </a:defRPr>
              </a:lvl1pPr>
            </a:lstStyle>
            <a:p>
              <a:pPr>
                <a:spcBef>
                  <a:spcPts val="0"/>
                </a:spcBef>
                <a:defRPr/>
              </a:pPr>
              <a:r>
                <a:rPr lang="en-US" dirty="0" err="1">
                  <a:solidFill>
                    <a:schemeClr val="accent1"/>
                  </a:solidFill>
                  <a:latin typeface="+mn-lt"/>
                  <a:cs typeface="Arial"/>
                </a:rPr>
                <a:t>Hedd</a:t>
              </a:r>
              <a:r>
                <a:rPr lang="en-US" dirty="0">
                  <a:solidFill>
                    <a:schemeClr val="accent1"/>
                  </a:solidFill>
                  <a:latin typeface="+mn-lt"/>
                  <a:cs typeface="Arial"/>
                </a:rPr>
                <a:t> Roberts</a:t>
              </a:r>
              <a:endParaRPr lang="en-US" dirty="0">
                <a:solidFill>
                  <a:schemeClr val="accent1"/>
                </a:solidFill>
                <a:latin typeface="+mn-lt"/>
              </a:endParaRPr>
            </a:p>
            <a:p>
              <a:pPr>
                <a:spcBef>
                  <a:spcPts val="0"/>
                </a:spcBef>
                <a:defRPr/>
              </a:pPr>
              <a:r>
                <a:rPr lang="en-US" sz="1800" b="0" dirty="0">
                  <a:solidFill>
                    <a:schemeClr val="tx1"/>
                  </a:solidFill>
                  <a:latin typeface="+mn-lt"/>
                  <a:cs typeface="Arial"/>
                </a:rPr>
                <a:t>General Manager Europe</a:t>
              </a:r>
              <a:endParaRPr lang="en-US" sz="1800" dirty="0">
                <a:solidFill>
                  <a:schemeClr val="tx1"/>
                </a:solidFill>
              </a:endParaRPr>
            </a:p>
            <a:p>
              <a:pPr>
                <a:spcBef>
                  <a:spcPts val="0"/>
                </a:spcBef>
                <a:defRPr/>
              </a:pPr>
              <a:r>
                <a:rPr lang="en-US" sz="2000" b="0" u="sng" dirty="0">
                  <a:solidFill>
                    <a:srgbClr val="595959"/>
                  </a:solidFill>
                  <a:latin typeface="+mn-lt"/>
                  <a:cs typeface="Arial"/>
                  <a:hlinkClick r:id="rId2"/>
                </a:rPr>
                <a:t>Hedd.Roberts@smartwires.com</a:t>
              </a:r>
              <a:endParaRPr lang="en-US" sz="2000" b="0" u="sng" dirty="0">
                <a:solidFill>
                  <a:srgbClr val="595959"/>
                </a:solidFill>
                <a:latin typeface="+mn-lt"/>
              </a:endParaRPr>
            </a:p>
            <a:p>
              <a:pPr>
                <a:spcBef>
                  <a:spcPts val="0"/>
                </a:spcBef>
                <a:defRPr/>
              </a:pPr>
              <a:r>
                <a:rPr lang="de-DE" sz="2000" b="0" dirty="0">
                  <a:solidFill>
                    <a:schemeClr val="tx1"/>
                  </a:solidFill>
                  <a:latin typeface="+mn-lt"/>
                  <a:cs typeface="Arial"/>
                </a:rPr>
                <a:t>+44 7446 829181</a:t>
              </a:r>
            </a:p>
            <a:p>
              <a:pPr>
                <a:spcBef>
                  <a:spcPts val="0"/>
                </a:spcBef>
                <a:defRPr/>
              </a:pPr>
              <a:r>
                <a:rPr lang="de-DE" sz="1800" b="0" dirty="0" err="1">
                  <a:solidFill>
                    <a:schemeClr val="tx1"/>
                  </a:solidFill>
                  <a:latin typeface="+mn-lt"/>
                  <a:cs typeface="Arial"/>
                </a:rPr>
                <a:t>Glencullen</a:t>
              </a:r>
              <a:r>
                <a:rPr lang="de-DE" sz="1800" b="0" dirty="0">
                  <a:solidFill>
                    <a:schemeClr val="tx1"/>
                  </a:solidFill>
                  <a:latin typeface="+mn-lt"/>
                  <a:cs typeface="Arial"/>
                </a:rPr>
                <a:t> House, </a:t>
              </a:r>
              <a:r>
                <a:rPr lang="de-DE" sz="1800" b="0" dirty="0" err="1">
                  <a:solidFill>
                    <a:schemeClr val="tx1"/>
                  </a:solidFill>
                  <a:latin typeface="+mn-lt"/>
                  <a:cs typeface="Arial"/>
                </a:rPr>
                <a:t>Kylemore</a:t>
              </a:r>
              <a:r>
                <a:rPr lang="de-DE" sz="1800" b="0" dirty="0">
                  <a:solidFill>
                    <a:schemeClr val="tx1"/>
                  </a:solidFill>
                  <a:latin typeface="+mn-lt"/>
                  <a:cs typeface="Arial"/>
                </a:rPr>
                <a:t> Road, Dublin 10, D10 CA33, </a:t>
              </a:r>
              <a:r>
                <a:rPr lang="de-DE" sz="1800" b="0" dirty="0" err="1">
                  <a:solidFill>
                    <a:schemeClr val="tx1"/>
                  </a:solidFill>
                  <a:latin typeface="+mn-lt"/>
                  <a:cs typeface="Arial"/>
                </a:rPr>
                <a:t>Ireland</a:t>
              </a:r>
              <a:endParaRPr lang="de-DE" sz="1800" b="0" dirty="0">
                <a:solidFill>
                  <a:schemeClr val="tx1"/>
                </a:solidFill>
                <a:latin typeface="+mn-lt"/>
                <a:cs typeface="Arial"/>
              </a:endParaRPr>
            </a:p>
          </p:txBody>
        </p:sp>
      </p:grpSp>
    </p:spTree>
    <p:extLst>
      <p:ext uri="{BB962C8B-B14F-4D97-AF65-F5344CB8AC3E}">
        <p14:creationId xmlns:p14="http://schemas.microsoft.com/office/powerpoint/2010/main" val="3999034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3962-78E7-4FC5-B7F5-630B8FE5BD9F}"/>
              </a:ext>
            </a:extLst>
          </p:cNvPr>
          <p:cNvSpPr>
            <a:spLocks noGrp="1"/>
          </p:cNvSpPr>
          <p:nvPr>
            <p:ph type="title"/>
          </p:nvPr>
        </p:nvSpPr>
        <p:spPr>
          <a:xfrm>
            <a:off x="254989" y="234193"/>
            <a:ext cx="11475218" cy="1744240"/>
          </a:xfrm>
        </p:spPr>
        <p:txBody>
          <a:bodyPr>
            <a:normAutofit/>
          </a:bodyPr>
          <a:lstStyle/>
          <a:p>
            <a:r>
              <a:rPr lang="en-US"/>
              <a:t>currENT Europe is the voice of Europe’s innovative grid technology companies</a:t>
            </a:r>
          </a:p>
        </p:txBody>
      </p:sp>
      <p:grpSp>
        <p:nvGrpSpPr>
          <p:cNvPr id="18" name="Group 17">
            <a:extLst>
              <a:ext uri="{FF2B5EF4-FFF2-40B4-BE49-F238E27FC236}">
                <a16:creationId xmlns:a16="http://schemas.microsoft.com/office/drawing/2014/main" id="{CDAAD0CD-C03D-57CE-D023-4EDE9AA4F5C6}"/>
              </a:ext>
            </a:extLst>
          </p:cNvPr>
          <p:cNvGrpSpPr/>
          <p:nvPr/>
        </p:nvGrpSpPr>
        <p:grpSpPr>
          <a:xfrm>
            <a:off x="1888108" y="1659681"/>
            <a:ext cx="6863204" cy="4839731"/>
            <a:chOff x="1461980" y="1739580"/>
            <a:chExt cx="6863204" cy="4839731"/>
          </a:xfrm>
        </p:grpSpPr>
        <p:pic>
          <p:nvPicPr>
            <p:cNvPr id="3" name="Picture 2">
              <a:extLst>
                <a:ext uri="{FF2B5EF4-FFF2-40B4-BE49-F238E27FC236}">
                  <a16:creationId xmlns:a16="http://schemas.microsoft.com/office/drawing/2014/main" id="{1292384F-1F81-44E2-BEA1-FB4F7ADBB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019" y="5023932"/>
              <a:ext cx="1555379" cy="155537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40B1B3E-A079-4FD9-13B8-E93A7326365A}"/>
                </a:ext>
              </a:extLst>
            </p:cNvPr>
            <p:cNvGrpSpPr/>
            <p:nvPr/>
          </p:nvGrpSpPr>
          <p:grpSpPr>
            <a:xfrm>
              <a:off x="1461980" y="1739580"/>
              <a:ext cx="6863204" cy="3464687"/>
              <a:chOff x="1586267" y="1588159"/>
              <a:chExt cx="6863204" cy="3464687"/>
            </a:xfrm>
          </p:grpSpPr>
          <p:grpSp>
            <p:nvGrpSpPr>
              <p:cNvPr id="15" name="Group 14">
                <a:extLst>
                  <a:ext uri="{FF2B5EF4-FFF2-40B4-BE49-F238E27FC236}">
                    <a16:creationId xmlns:a16="http://schemas.microsoft.com/office/drawing/2014/main" id="{C88FD345-11C5-8A1F-5574-D90AFCF179DD}"/>
                  </a:ext>
                </a:extLst>
              </p:cNvPr>
              <p:cNvGrpSpPr/>
              <p:nvPr/>
            </p:nvGrpSpPr>
            <p:grpSpPr>
              <a:xfrm>
                <a:off x="1586267" y="1880594"/>
                <a:ext cx="6615580" cy="3172252"/>
                <a:chOff x="1639533" y="1967804"/>
                <a:chExt cx="6615580" cy="3172252"/>
              </a:xfrm>
            </p:grpSpPr>
            <p:grpSp>
              <p:nvGrpSpPr>
                <p:cNvPr id="13" name="Group 12">
                  <a:extLst>
                    <a:ext uri="{FF2B5EF4-FFF2-40B4-BE49-F238E27FC236}">
                      <a16:creationId xmlns:a16="http://schemas.microsoft.com/office/drawing/2014/main" id="{85B78960-3E71-4330-8529-17AFCDA632B9}"/>
                    </a:ext>
                  </a:extLst>
                </p:cNvPr>
                <p:cNvGrpSpPr/>
                <p:nvPr/>
              </p:nvGrpSpPr>
              <p:grpSpPr>
                <a:xfrm>
                  <a:off x="1639533" y="1967804"/>
                  <a:ext cx="6615580" cy="3172252"/>
                  <a:chOff x="618602" y="1984346"/>
                  <a:chExt cx="6615580" cy="3172252"/>
                </a:xfrm>
              </p:grpSpPr>
              <p:pic>
                <p:nvPicPr>
                  <p:cNvPr id="4" name="Picture 3">
                    <a:hlinkClick r:id="rId3"/>
                    <a:extLst>
                      <a:ext uri="{FF2B5EF4-FFF2-40B4-BE49-F238E27FC236}">
                        <a16:creationId xmlns:a16="http://schemas.microsoft.com/office/drawing/2014/main" id="{6C801C91-604B-4FBC-8648-EE68A871F4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582" y="4321320"/>
                    <a:ext cx="3163443" cy="811520"/>
                  </a:xfrm>
                  <a:prstGeom prst="rect">
                    <a:avLst/>
                  </a:prstGeom>
                </p:spPr>
              </p:pic>
              <p:pic>
                <p:nvPicPr>
                  <p:cNvPr id="5" name="Picture 4">
                    <a:extLst>
                      <a:ext uri="{FF2B5EF4-FFF2-40B4-BE49-F238E27FC236}">
                        <a16:creationId xmlns:a16="http://schemas.microsoft.com/office/drawing/2014/main" id="{C4B20BFD-F571-46F9-8D83-AC957EEF8E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602" y="2099710"/>
                    <a:ext cx="2653196" cy="544517"/>
                  </a:xfrm>
                  <a:prstGeom prst="rect">
                    <a:avLst/>
                  </a:prstGeom>
                </p:spPr>
              </p:pic>
              <p:pic>
                <p:nvPicPr>
                  <p:cNvPr id="7" name="Picture 6">
                    <a:extLst>
                      <a:ext uri="{FF2B5EF4-FFF2-40B4-BE49-F238E27FC236}">
                        <a16:creationId xmlns:a16="http://schemas.microsoft.com/office/drawing/2014/main" id="{DBD43FC8-0F57-4CF5-B7C5-CCE953402A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689" y="2944572"/>
                    <a:ext cx="1487493" cy="960947"/>
                  </a:xfrm>
                  <a:prstGeom prst="rect">
                    <a:avLst/>
                  </a:prstGeom>
                </p:spPr>
              </p:pic>
              <p:pic>
                <p:nvPicPr>
                  <p:cNvPr id="11" name="Picture 10" descr="Logo&#10;&#10;Description automatically generated">
                    <a:extLst>
                      <a:ext uri="{FF2B5EF4-FFF2-40B4-BE49-F238E27FC236}">
                        <a16:creationId xmlns:a16="http://schemas.microsoft.com/office/drawing/2014/main" id="{69C4EB36-D53B-4629-85E9-52E5BAB0C5ED}"/>
                      </a:ext>
                    </a:extLst>
                  </p:cNvPr>
                  <p:cNvPicPr>
                    <a:picLocks noChangeAspect="1"/>
                  </p:cNvPicPr>
                  <p:nvPr/>
                </p:nvPicPr>
                <p:blipFill>
                  <a:blip r:embed="rId7"/>
                  <a:stretch>
                    <a:fillRect/>
                  </a:stretch>
                </p:blipFill>
                <p:spPr>
                  <a:xfrm>
                    <a:off x="4190980" y="4345078"/>
                    <a:ext cx="3043202" cy="811520"/>
                  </a:xfrm>
                  <a:prstGeom prst="rect">
                    <a:avLst/>
                  </a:prstGeom>
                </p:spPr>
              </p:pic>
              <p:pic>
                <p:nvPicPr>
                  <p:cNvPr id="12" name="Picture 5" descr="Logo, company name&#10;&#10;Description automatically generated">
                    <a:extLst>
                      <a:ext uri="{FF2B5EF4-FFF2-40B4-BE49-F238E27FC236}">
                        <a16:creationId xmlns:a16="http://schemas.microsoft.com/office/drawing/2014/main" id="{C50A6522-ADC0-40A9-B9B7-4029B6581A11}"/>
                      </a:ext>
                    </a:extLst>
                  </p:cNvPr>
                  <p:cNvPicPr>
                    <a:picLocks noChangeAspect="1"/>
                  </p:cNvPicPr>
                  <p:nvPr/>
                </p:nvPicPr>
                <p:blipFill>
                  <a:blip r:embed="rId8"/>
                  <a:stretch>
                    <a:fillRect/>
                  </a:stretch>
                </p:blipFill>
                <p:spPr>
                  <a:xfrm>
                    <a:off x="1808849" y="2519583"/>
                    <a:ext cx="2753731" cy="1947760"/>
                  </a:xfrm>
                  <a:prstGeom prst="rect">
                    <a:avLst/>
                  </a:prstGeom>
                </p:spPr>
              </p:pic>
              <p:pic>
                <p:nvPicPr>
                  <p:cNvPr id="1026" name="Picture 2" descr="Smart grid solutions for simpler energy transitions | depsys">
                    <a:extLst>
                      <a:ext uri="{FF2B5EF4-FFF2-40B4-BE49-F238E27FC236}">
                        <a16:creationId xmlns:a16="http://schemas.microsoft.com/office/drawing/2014/main" id="{5EB8C07D-0261-4238-9F43-B3BB3213C1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1290" y="2059352"/>
                    <a:ext cx="1721852" cy="593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FAC834C-4EB2-44B0-9181-96421B275B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06870" y="2738875"/>
                    <a:ext cx="1359725" cy="1253312"/>
                  </a:xfrm>
                  <a:prstGeom prst="rect">
                    <a:avLst/>
                  </a:prstGeom>
                </p:spPr>
              </p:pic>
              <p:pic>
                <p:nvPicPr>
                  <p:cNvPr id="9" name="Picture 8">
                    <a:extLst>
                      <a:ext uri="{FF2B5EF4-FFF2-40B4-BE49-F238E27FC236}">
                        <a16:creationId xmlns:a16="http://schemas.microsoft.com/office/drawing/2014/main" id="{F5860C54-7260-4C98-A92D-C708F43574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67962" y="1984346"/>
                    <a:ext cx="669055" cy="669055"/>
                  </a:xfrm>
                  <a:prstGeom prst="rect">
                    <a:avLst/>
                  </a:prstGeom>
                </p:spPr>
              </p:pic>
            </p:grpSp>
            <p:pic>
              <p:nvPicPr>
                <p:cNvPr id="14" name="Picture 13">
                  <a:extLst>
                    <a:ext uri="{FF2B5EF4-FFF2-40B4-BE49-F238E27FC236}">
                      <a16:creationId xmlns:a16="http://schemas.microsoft.com/office/drawing/2014/main" id="{EA99661B-B720-2156-67D4-50EB3F3CCD2A}"/>
                    </a:ext>
                  </a:extLst>
                </p:cNvPr>
                <p:cNvPicPr>
                  <a:picLocks noChangeAspect="1"/>
                </p:cNvPicPr>
                <p:nvPr/>
              </p:nvPicPr>
              <p:blipFill>
                <a:blip r:embed="rId12"/>
                <a:stretch>
                  <a:fillRect/>
                </a:stretch>
              </p:blipFill>
              <p:spPr>
                <a:xfrm>
                  <a:off x="2054135" y="2667384"/>
                  <a:ext cx="1361193" cy="1361193"/>
                </a:xfrm>
                <a:prstGeom prst="rect">
                  <a:avLst/>
                </a:prstGeom>
              </p:spPr>
            </p:pic>
          </p:grpSp>
          <p:pic>
            <p:nvPicPr>
              <p:cNvPr id="16" name="Picture 2" descr="Enline (Business/Productivity Software) Company Profile: Valuation &amp;  Investors | PitchBook">
                <a:extLst>
                  <a:ext uri="{FF2B5EF4-FFF2-40B4-BE49-F238E27FC236}">
                    <a16:creationId xmlns:a16="http://schemas.microsoft.com/office/drawing/2014/main" id="{C2C33B3E-8E5C-C3A2-AABF-A600F768F5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9358" y="1588159"/>
                <a:ext cx="1360113" cy="136011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19">
            <a:extLst>
              <a:ext uri="{FF2B5EF4-FFF2-40B4-BE49-F238E27FC236}">
                <a16:creationId xmlns:a16="http://schemas.microsoft.com/office/drawing/2014/main" id="{69B6FB34-ECDD-03BA-132A-4588D8002C2E}"/>
              </a:ext>
            </a:extLst>
          </p:cNvPr>
          <p:cNvPicPr>
            <a:picLocks noChangeAspect="1"/>
          </p:cNvPicPr>
          <p:nvPr/>
        </p:nvPicPr>
        <p:blipFill>
          <a:blip r:embed="rId14"/>
          <a:stretch>
            <a:fillRect/>
          </a:stretch>
        </p:blipFill>
        <p:spPr>
          <a:xfrm>
            <a:off x="5246531" y="5220115"/>
            <a:ext cx="2140464" cy="687624"/>
          </a:xfrm>
          <a:prstGeom prst="rect">
            <a:avLst/>
          </a:prstGeom>
        </p:spPr>
      </p:pic>
    </p:spTree>
    <p:extLst>
      <p:ext uri="{BB962C8B-B14F-4D97-AF65-F5344CB8AC3E}">
        <p14:creationId xmlns:p14="http://schemas.microsoft.com/office/powerpoint/2010/main" val="414502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AAD3F41-5AD8-3509-52E0-BB05DD92D65F}"/>
              </a:ext>
            </a:extLst>
          </p:cNvPr>
          <p:cNvPicPr>
            <a:picLocks noChangeAspect="1"/>
          </p:cNvPicPr>
          <p:nvPr/>
        </p:nvPicPr>
        <p:blipFill>
          <a:blip r:embed="rId2"/>
          <a:stretch>
            <a:fillRect/>
          </a:stretch>
        </p:blipFill>
        <p:spPr>
          <a:xfrm>
            <a:off x="-182880" y="-104798"/>
            <a:ext cx="12508309" cy="7033918"/>
          </a:xfrm>
          <a:prstGeom prst="rect">
            <a:avLst/>
          </a:prstGeom>
        </p:spPr>
      </p:pic>
    </p:spTree>
    <p:extLst>
      <p:ext uri="{BB962C8B-B14F-4D97-AF65-F5344CB8AC3E}">
        <p14:creationId xmlns:p14="http://schemas.microsoft.com/office/powerpoint/2010/main" val="3055027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C54D575F-85E5-4976-967C-49F0672143D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650"/>
                    </a14:imgEffect>
                    <a14:imgEffect>
                      <a14:brightnessContrast bright="11000"/>
                    </a14:imgEffect>
                  </a14:imgLayer>
                </a14:imgProps>
              </a:ext>
              <a:ext uri="{28A0092B-C50C-407E-A947-70E740481C1C}">
                <a14:useLocalDpi xmlns:a14="http://schemas.microsoft.com/office/drawing/2010/main"/>
              </a:ext>
            </a:extLst>
          </a:blip>
          <a:srcRect/>
          <a:stretch/>
        </p:blipFill>
        <p:spPr bwMode="auto">
          <a:xfrm>
            <a:off x="-2" y="2140472"/>
            <a:ext cx="6020576" cy="23499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8EEA7F-B6FD-4D1B-8F7B-E3C1FFCFA8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4119" y="2150090"/>
            <a:ext cx="6027880" cy="2340190"/>
          </a:xfrm>
          <a:prstGeom prst="rect">
            <a:avLst/>
          </a:prstGeom>
        </p:spPr>
      </p:pic>
      <p:sp>
        <p:nvSpPr>
          <p:cNvPr id="2" name="Title 1">
            <a:extLst>
              <a:ext uri="{FF2B5EF4-FFF2-40B4-BE49-F238E27FC236}">
                <a16:creationId xmlns:a16="http://schemas.microsoft.com/office/drawing/2014/main" id="{B4DDFAB1-D737-46BF-A1A1-6C9363483D44}"/>
              </a:ext>
            </a:extLst>
          </p:cNvPr>
          <p:cNvSpPr>
            <a:spLocks noGrp="1"/>
          </p:cNvSpPr>
          <p:nvPr>
            <p:ph type="title"/>
          </p:nvPr>
        </p:nvSpPr>
        <p:spPr>
          <a:xfrm>
            <a:off x="719999" y="360000"/>
            <a:ext cx="11119575" cy="864000"/>
          </a:xfrm>
        </p:spPr>
        <p:txBody>
          <a:bodyPr>
            <a:normAutofit/>
          </a:bodyPr>
          <a:lstStyle/>
          <a:p>
            <a:r>
              <a:rPr lang="en-US" b="1"/>
              <a:t>Enabling the Grid 2.0 through next generation energy storage </a:t>
            </a:r>
          </a:p>
        </p:txBody>
      </p:sp>
      <p:sp>
        <p:nvSpPr>
          <p:cNvPr id="6" name="Text Placeholder 5">
            <a:extLst>
              <a:ext uri="{FF2B5EF4-FFF2-40B4-BE49-F238E27FC236}">
                <a16:creationId xmlns:a16="http://schemas.microsoft.com/office/drawing/2014/main" id="{CF108EE4-65B7-41CD-88DB-9CECC1E61D39}"/>
              </a:ext>
            </a:extLst>
          </p:cNvPr>
          <p:cNvSpPr>
            <a:spLocks noGrp="1"/>
          </p:cNvSpPr>
          <p:nvPr>
            <p:ph type="body" sz="quarter" idx="11"/>
          </p:nvPr>
        </p:nvSpPr>
        <p:spPr>
          <a:xfrm>
            <a:off x="719999" y="1295475"/>
            <a:ext cx="10618788" cy="541338"/>
          </a:xfrm>
        </p:spPr>
        <p:txBody>
          <a:bodyPr>
            <a:normAutofit/>
          </a:bodyPr>
          <a:lstStyle/>
          <a:p>
            <a:r>
              <a:rPr lang="en-US"/>
              <a:t>Two primary value drivers across seven Fluence solutions for TSO customers </a:t>
            </a:r>
          </a:p>
        </p:txBody>
      </p:sp>
      <p:sp>
        <p:nvSpPr>
          <p:cNvPr id="10" name="Rectangle 9">
            <a:extLst>
              <a:ext uri="{FF2B5EF4-FFF2-40B4-BE49-F238E27FC236}">
                <a16:creationId xmlns:a16="http://schemas.microsoft.com/office/drawing/2014/main" id="{47E09B07-647A-4886-A5DB-9C608B166C83}"/>
              </a:ext>
            </a:extLst>
          </p:cNvPr>
          <p:cNvSpPr/>
          <p:nvPr/>
        </p:nvSpPr>
        <p:spPr>
          <a:xfrm>
            <a:off x="6164120" y="4466273"/>
            <a:ext cx="6027880" cy="2386567"/>
          </a:xfrm>
          <a:prstGeom prst="rect">
            <a:avLst/>
          </a:prstGeom>
          <a:solidFill>
            <a:srgbClr val="201C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5760" rIns="0" bIns="4572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600" b="1" dirty="0">
                <a:solidFill>
                  <a:srgbClr val="FFFFFF"/>
                </a:solidFill>
                <a:latin typeface="Open Sans"/>
              </a:rPr>
              <a:t>Advanced System Operation Stabilization</a:t>
            </a:r>
          </a:p>
          <a:p>
            <a:pPr algn="ctr">
              <a:spcAft>
                <a:spcPts val="1200"/>
              </a:spcAft>
              <a:defRPr/>
            </a:pPr>
            <a:r>
              <a:rPr kumimoji="0" lang="en-US" sz="1200" b="1" i="0" u="none" strike="noStrike" kern="1200" cap="none" spc="0" normalizeH="0" baseline="0" noProof="0" dirty="0">
                <a:ln>
                  <a:noFill/>
                </a:ln>
                <a:solidFill>
                  <a:srgbClr val="48E0D1"/>
                </a:solidFill>
                <a:effectLst/>
                <a:uLnTx/>
                <a:uFillTx/>
                <a:latin typeface="Open Sans"/>
                <a:ea typeface="Open Sans"/>
                <a:cs typeface="Open Sans"/>
              </a:rPr>
              <a:t>SYNTHETIC INERTIA</a:t>
            </a:r>
            <a:r>
              <a:rPr lang="en-US" sz="1200" b="1" dirty="0">
                <a:solidFill>
                  <a:srgbClr val="48E0D1"/>
                </a:solidFill>
                <a:latin typeface="Open Sans"/>
                <a:ea typeface="Open Sans"/>
                <a:cs typeface="Open Sans"/>
              </a:rPr>
              <a:t> </a:t>
            </a:r>
            <a:r>
              <a:rPr kumimoji="0" lang="en-US" sz="1200" b="1" i="0" u="none" strike="noStrike" kern="1200" cap="none" spc="0" normalizeH="0" baseline="0" noProof="0" dirty="0">
                <a:ln>
                  <a:noFill/>
                </a:ln>
                <a:solidFill>
                  <a:srgbClr val="48E0D1"/>
                </a:solidFill>
                <a:effectLst/>
                <a:uLnTx/>
                <a:uFillTx/>
                <a:latin typeface="Open Sans"/>
                <a:ea typeface="Open Sans"/>
                <a:cs typeface="Open Sans"/>
              </a:rPr>
              <a:t> </a:t>
            </a:r>
            <a:r>
              <a:rPr lang="en-US" sz="1200" b="1" dirty="0">
                <a:solidFill>
                  <a:srgbClr val="48E0D1"/>
                </a:solidFill>
                <a:latin typeface="Open Sans"/>
                <a:ea typeface="Open Sans"/>
                <a:cs typeface="Open Sans"/>
              </a:rPr>
              <a:t>AND </a:t>
            </a:r>
            <a:r>
              <a:rPr kumimoji="0" lang="en-US" sz="1200" b="1" i="0" u="none" strike="noStrike" kern="1200" cap="none" spc="0" normalizeH="0" baseline="0" noProof="0" dirty="0">
                <a:ln>
                  <a:noFill/>
                </a:ln>
                <a:solidFill>
                  <a:srgbClr val="48E0D1"/>
                </a:solidFill>
                <a:effectLst/>
                <a:uLnTx/>
                <a:uFillTx/>
                <a:latin typeface="Open Sans"/>
                <a:ea typeface="Open Sans"/>
                <a:cs typeface="Open Sans"/>
              </a:rPr>
              <a:t>VIRTUAL SYNCHRONOUS MACHINE</a:t>
            </a:r>
            <a:r>
              <a:rPr lang="en-US" sz="1200" b="1" dirty="0">
                <a:solidFill>
                  <a:srgbClr val="48E0D1"/>
                </a:solidFill>
                <a:latin typeface="Open Sans"/>
                <a:ea typeface="Open Sans"/>
                <a:cs typeface="Open Sans"/>
              </a:rPr>
              <a:t> </a:t>
            </a:r>
            <a:endParaRPr lang="en-US" sz="1200" b="1" i="0" u="none" strike="noStrike" kern="1200" cap="none" spc="0" normalizeH="0" baseline="0" noProof="0" dirty="0">
              <a:ln>
                <a:noFill/>
              </a:ln>
              <a:solidFill>
                <a:srgbClr val="48E0D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48E0D1"/>
                </a:solidFill>
                <a:effectLst/>
                <a:uLnTx/>
                <a:uFillTx/>
                <a:latin typeface="Open Sans"/>
                <a:ea typeface="Open Sans"/>
                <a:cs typeface="Open Sans"/>
              </a:rPr>
              <a:t>OSCILLATION DAMPING CONTROL</a:t>
            </a:r>
            <a:endParaRPr lang="en-US" sz="1200" b="1" i="0" u="none" strike="noStrike" kern="1200" cap="none" spc="0" normalizeH="0" baseline="0" noProof="0" dirty="0">
              <a:ln>
                <a:noFill/>
              </a:ln>
              <a:solidFill>
                <a:srgbClr val="48E0D1"/>
              </a:solidFill>
              <a:effectLst/>
              <a:uLnTx/>
              <a:uFillTx/>
              <a:latin typeface="Open Sans"/>
              <a:ea typeface="Open Sans"/>
              <a:cs typeface="Open San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48E0D1"/>
                </a:solidFill>
                <a:effectLst/>
                <a:uLnTx/>
                <a:uFillTx/>
                <a:latin typeface="Open Sans"/>
                <a:ea typeface="Open Sans"/>
                <a:cs typeface="Open Sans"/>
              </a:rPr>
              <a:t>SYSTEM RESTORATION (BLACK START)</a:t>
            </a:r>
            <a:endParaRPr lang="en-US" sz="1200" b="1" i="0" u="none" strike="noStrike" kern="1200" cap="none" spc="0" normalizeH="0" baseline="0" noProof="0" dirty="0">
              <a:ln>
                <a:noFill/>
              </a:ln>
              <a:solidFill>
                <a:srgbClr val="48E0D1"/>
              </a:solidFill>
              <a:effectLst/>
              <a:uLnTx/>
              <a:uFillTx/>
              <a:latin typeface="Open Sans"/>
              <a:ea typeface="Open Sans"/>
              <a:cs typeface="Open Sans"/>
            </a:endParaRPr>
          </a:p>
          <a:p>
            <a:pPr algn="ctr">
              <a:spcAft>
                <a:spcPts val="1200"/>
              </a:spcAft>
              <a:defRPr/>
            </a:pPr>
            <a:r>
              <a:rPr lang="en-US" sz="1200" b="1" dirty="0">
                <a:solidFill>
                  <a:srgbClr val="48E0D1"/>
                </a:solidFill>
                <a:latin typeface="Open Sans"/>
                <a:ea typeface="Open Sans"/>
                <a:cs typeface="Open Sans"/>
              </a:rPr>
              <a:t>SYSTEM STRENGTH (DYNAMIC VOLTAGE CONTROL &amp; SHORT CIRCUIT CURRENT)</a:t>
            </a:r>
          </a:p>
          <a:p>
            <a:pPr algn="ctr">
              <a:defRPr/>
            </a:pPr>
            <a:endParaRPr lang="en-US" sz="1600" dirty="0">
              <a:solidFill>
                <a:srgbClr val="FFFFFF"/>
              </a:solidFill>
              <a:latin typeface="Open Sans"/>
              <a:ea typeface="Open Sans"/>
              <a:cs typeface="Open Sans"/>
            </a:endParaRPr>
          </a:p>
        </p:txBody>
      </p:sp>
      <p:sp>
        <p:nvSpPr>
          <p:cNvPr id="11" name="Rectangle 10">
            <a:extLst>
              <a:ext uri="{FF2B5EF4-FFF2-40B4-BE49-F238E27FC236}">
                <a16:creationId xmlns:a16="http://schemas.microsoft.com/office/drawing/2014/main" id="{97AB4BF7-DC4F-449F-8B9D-98469CCF22FD}"/>
              </a:ext>
            </a:extLst>
          </p:cNvPr>
          <p:cNvSpPr/>
          <p:nvPr/>
        </p:nvSpPr>
        <p:spPr>
          <a:xfrm>
            <a:off x="0" y="4467225"/>
            <a:ext cx="6020575" cy="2385656"/>
          </a:xfrm>
          <a:prstGeom prst="rect">
            <a:avLst/>
          </a:prstGeom>
          <a:solidFill>
            <a:srgbClr val="201C26"/>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600" b="1">
                <a:solidFill>
                  <a:srgbClr val="FFFFFF"/>
                </a:solidFill>
                <a:latin typeface="Open Sans"/>
              </a:rPr>
              <a:t>Transmission Network Utilization Enhancement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48E0D1"/>
                </a:solidFill>
                <a:effectLst/>
                <a:uLnTx/>
                <a:uFillTx/>
                <a:latin typeface="Open Sans" panose="020B0606030504020204" pitchFamily="34" charset="0"/>
                <a:ea typeface="Open Sans" panose="020B0606030504020204" pitchFamily="34" charset="0"/>
                <a:cs typeface="Open Sans" panose="020B0606030504020204" pitchFamily="34" charset="0"/>
              </a:rPr>
              <a:t>CONTINGENCY SUPPORT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48E0D1"/>
                </a:solidFill>
                <a:effectLst/>
                <a:uLnTx/>
                <a:uFillTx/>
                <a:latin typeface="Open Sans" panose="020B0606030504020204" pitchFamily="34" charset="0"/>
                <a:ea typeface="Open Sans" panose="020B0606030504020204" pitchFamily="34" charset="0"/>
                <a:cs typeface="Open Sans" panose="020B0606030504020204" pitchFamily="34" charset="0"/>
              </a:rPr>
              <a:t>CONGESTION MANAGEMENT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48E0D1"/>
                </a:solidFill>
                <a:effectLst/>
                <a:uLnTx/>
                <a:uFillTx/>
                <a:latin typeface="Open Sans" panose="020B0606030504020204" pitchFamily="34" charset="0"/>
                <a:ea typeface="Open Sans" panose="020B0606030504020204" pitchFamily="34" charset="0"/>
                <a:cs typeface="Open Sans" panose="020B0606030504020204" pitchFamily="34" charset="0"/>
              </a:rPr>
              <a:t>EMERGENCY POWER CONTRIBUTION</a:t>
            </a:r>
          </a:p>
          <a:p>
            <a:pPr algn="ctr">
              <a:spcAft>
                <a:spcPts val="1200"/>
              </a:spcAft>
              <a:defRPr/>
            </a:pPr>
            <a:r>
              <a:rPr lang="en-US" sz="1400" b="1">
                <a:solidFill>
                  <a:srgbClr val="48E0D1"/>
                </a:solidFill>
                <a:latin typeface="Open Sans" panose="020B0606030504020204" pitchFamily="34" charset="0"/>
                <a:ea typeface="Open Sans" panose="020B0606030504020204" pitchFamily="34" charset="0"/>
                <a:cs typeface="Open Sans" panose="020B0606030504020204" pitchFamily="34" charset="0"/>
              </a:rPr>
              <a:t>Dynamic Voltage Control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48E0D1"/>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6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Foliennummernplatzhalter 5">
            <a:extLst>
              <a:ext uri="{FF2B5EF4-FFF2-40B4-BE49-F238E27FC236}">
                <a16:creationId xmlns:a16="http://schemas.microsoft.com/office/drawing/2014/main" id="{47557227-D5F0-2F5D-9588-5E01F2A709B5}"/>
              </a:ext>
            </a:extLst>
          </p:cNvPr>
          <p:cNvSpPr>
            <a:spLocks noGrp="1"/>
          </p:cNvSpPr>
          <p:nvPr>
            <p:ph type="sldNum" sz="quarter" idx="10"/>
          </p:nvPr>
        </p:nvSpPr>
        <p:spPr>
          <a:xfrm>
            <a:off x="11534839" y="6531839"/>
            <a:ext cx="365036" cy="288000"/>
          </a:xfrm>
        </p:spPr>
        <p:txBody>
          <a:bodyPr/>
          <a:lstStyle/>
          <a:p>
            <a:fld id="{02141E54-835B-754B-9525-A0F9682593D9}" type="slidenum">
              <a:rPr lang="en-US" smtClean="0">
                <a:solidFill>
                  <a:srgbClr val="FFFFFF"/>
                </a:solidFill>
              </a:rPr>
              <a:pPr/>
              <a:t>41</a:t>
            </a:fld>
            <a:endParaRPr lang="en-US" dirty="0">
              <a:solidFill>
                <a:srgbClr val="FFFFFF"/>
              </a:solidFill>
            </a:endParaRPr>
          </a:p>
        </p:txBody>
      </p:sp>
      <p:sp>
        <p:nvSpPr>
          <p:cNvPr id="4" name="Footer Placeholder 1">
            <a:extLst>
              <a:ext uri="{FF2B5EF4-FFF2-40B4-BE49-F238E27FC236}">
                <a16:creationId xmlns:a16="http://schemas.microsoft.com/office/drawing/2014/main" id="{3B20274C-3DC6-0EEC-6C81-18A171771615}"/>
              </a:ext>
            </a:extLst>
          </p:cNvPr>
          <p:cNvSpPr txBox="1">
            <a:spLocks/>
          </p:cNvSpPr>
          <p:nvPr/>
        </p:nvSpPr>
        <p:spPr>
          <a:xfrm>
            <a:off x="8653187" y="6521868"/>
            <a:ext cx="3064170" cy="288000"/>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 Fluence Energy, Inc. All rights reserved. | </a:t>
            </a:r>
          </a:p>
        </p:txBody>
      </p:sp>
    </p:spTree>
    <p:extLst>
      <p:ext uri="{BB962C8B-B14F-4D97-AF65-F5344CB8AC3E}">
        <p14:creationId xmlns:p14="http://schemas.microsoft.com/office/powerpoint/2010/main" val="2363444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4945433-8A58-48F7-A171-D14B38B10C3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141E54-835B-754B-9525-A0F9682593D9}" type="slidenum">
              <a:rPr kumimoji="0" lang="en-US" sz="800" b="1" i="0" u="none" strike="noStrike" kern="1200" cap="none" spc="0" normalizeH="0" baseline="0" noProof="0" smtClean="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800" b="1" i="0"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itle 1">
            <a:extLst>
              <a:ext uri="{FF2B5EF4-FFF2-40B4-BE49-F238E27FC236}">
                <a16:creationId xmlns:a16="http://schemas.microsoft.com/office/drawing/2014/main" id="{6A8D2405-B8EF-8C2F-5CB2-767524829525}"/>
              </a:ext>
            </a:extLst>
          </p:cNvPr>
          <p:cNvSpPr txBox="1">
            <a:spLocks/>
          </p:cNvSpPr>
          <p:nvPr/>
        </p:nvSpPr>
        <p:spPr>
          <a:xfrm>
            <a:off x="393408" y="169869"/>
            <a:ext cx="10568763" cy="864000"/>
          </a:xfrm>
          <a:prstGeom prst="rect">
            <a:avLst/>
          </a:prstGeom>
        </p:spPr>
        <p:txBody>
          <a:bodyPr anchor="ctr">
            <a:normAutofit/>
          </a:bodyPr>
          <a:lstStyle>
            <a:lvl1pPr algn="l" defTabSz="914400" rtl="0" eaLnBrk="1" latinLnBrk="0" hangingPunct="1">
              <a:lnSpc>
                <a:spcPct val="90000"/>
              </a:lnSpc>
              <a:spcBef>
                <a:spcPct val="0"/>
              </a:spcBef>
              <a:buNone/>
              <a:defRPr sz="2800" kern="1200" baseline="0">
                <a:solidFill>
                  <a:schemeClr val="tx1"/>
                </a:solidFill>
                <a:latin typeface="+mj-lt"/>
                <a:ea typeface="+mj-ea"/>
                <a:cs typeface="+mj-cs"/>
              </a:defRPr>
            </a:lvl1pPr>
          </a:lstStyle>
          <a:p>
            <a:endParaRPr lang="en-US">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A15D5D71-415C-5753-E316-46E2A998A3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42123" y="6356350"/>
            <a:ext cx="282297" cy="288000"/>
          </a:xfrm>
          <a:prstGeom prst="rect">
            <a:avLst/>
          </a:prstGeom>
        </p:spPr>
      </p:pic>
      <p:sp>
        <p:nvSpPr>
          <p:cNvPr id="9" name="Content Placeholder 8">
            <a:extLst>
              <a:ext uri="{FF2B5EF4-FFF2-40B4-BE49-F238E27FC236}">
                <a16:creationId xmlns:a16="http://schemas.microsoft.com/office/drawing/2014/main" id="{C8E795F3-D132-3B5E-ADFB-7D4BCC58A071}"/>
              </a:ext>
            </a:extLst>
          </p:cNvPr>
          <p:cNvSpPr txBox="1">
            <a:spLocks/>
          </p:cNvSpPr>
          <p:nvPr/>
        </p:nvSpPr>
        <p:spPr>
          <a:xfrm>
            <a:off x="5010548" y="6400132"/>
            <a:ext cx="539647" cy="2879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100"/>
              <a:t>ESS</a:t>
            </a:r>
          </a:p>
        </p:txBody>
      </p:sp>
      <p:grpSp>
        <p:nvGrpSpPr>
          <p:cNvPr id="19" name="Group 18">
            <a:extLst>
              <a:ext uri="{FF2B5EF4-FFF2-40B4-BE49-F238E27FC236}">
                <a16:creationId xmlns:a16="http://schemas.microsoft.com/office/drawing/2014/main" id="{03F66A2D-B3D9-9CDF-F29F-A5B8ED2084B3}"/>
              </a:ext>
            </a:extLst>
          </p:cNvPr>
          <p:cNvGrpSpPr/>
          <p:nvPr/>
        </p:nvGrpSpPr>
        <p:grpSpPr>
          <a:xfrm>
            <a:off x="1122586" y="1647137"/>
            <a:ext cx="11349830" cy="5029253"/>
            <a:chOff x="1122586" y="1327097"/>
            <a:chExt cx="11349830" cy="5029253"/>
          </a:xfrm>
        </p:grpSpPr>
        <p:pic>
          <p:nvPicPr>
            <p:cNvPr id="2" name="Picture 1">
              <a:extLst>
                <a:ext uri="{FF2B5EF4-FFF2-40B4-BE49-F238E27FC236}">
                  <a16:creationId xmlns:a16="http://schemas.microsoft.com/office/drawing/2014/main" id="{9FF83E02-56AA-91C6-B2B0-BA298FCD7821}"/>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1259263" y="1327097"/>
              <a:ext cx="3918794" cy="5029253"/>
            </a:xfrm>
            <a:prstGeom prst="rect">
              <a:avLst/>
            </a:prstGeom>
          </p:spPr>
        </p:pic>
        <p:pic>
          <p:nvPicPr>
            <p:cNvPr id="7" name="Picture 6">
              <a:extLst>
                <a:ext uri="{FF2B5EF4-FFF2-40B4-BE49-F238E27FC236}">
                  <a16:creationId xmlns:a16="http://schemas.microsoft.com/office/drawing/2014/main" id="{E0DE4CCA-FA60-6578-0BF2-4C4A80FC35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62228" y="4780385"/>
              <a:ext cx="303643" cy="309777"/>
            </a:xfrm>
            <a:prstGeom prst="rect">
              <a:avLst/>
            </a:prstGeom>
          </p:spPr>
        </p:pic>
        <p:sp>
          <p:nvSpPr>
            <p:cNvPr id="12" name="Rectangle 11">
              <a:extLst>
                <a:ext uri="{FF2B5EF4-FFF2-40B4-BE49-F238E27FC236}">
                  <a16:creationId xmlns:a16="http://schemas.microsoft.com/office/drawing/2014/main" id="{D1B21F18-26FF-60E9-F873-E94EA3986583}"/>
                </a:ext>
              </a:extLst>
            </p:cNvPr>
            <p:cNvSpPr/>
            <p:nvPr/>
          </p:nvSpPr>
          <p:spPr>
            <a:xfrm rot="21150441">
              <a:off x="3037773" y="1922815"/>
              <a:ext cx="576341" cy="3845849"/>
            </a:xfrm>
            <a:custGeom>
              <a:avLst/>
              <a:gdLst>
                <a:gd name="connsiteX0" fmla="*/ 0 w 576341"/>
                <a:gd name="connsiteY0" fmla="*/ 0 h 3845849"/>
                <a:gd name="connsiteX1" fmla="*/ 576341 w 576341"/>
                <a:gd name="connsiteY1" fmla="*/ 0 h 3845849"/>
                <a:gd name="connsiteX2" fmla="*/ 576341 w 576341"/>
                <a:gd name="connsiteY2" fmla="*/ 434032 h 3845849"/>
                <a:gd name="connsiteX3" fmla="*/ 576341 w 576341"/>
                <a:gd name="connsiteY3" fmla="*/ 944980 h 3845849"/>
                <a:gd name="connsiteX4" fmla="*/ 576341 w 576341"/>
                <a:gd name="connsiteY4" fmla="*/ 1494387 h 3845849"/>
                <a:gd name="connsiteX5" fmla="*/ 576341 w 576341"/>
                <a:gd name="connsiteY5" fmla="*/ 1928419 h 3845849"/>
                <a:gd name="connsiteX6" fmla="*/ 576341 w 576341"/>
                <a:gd name="connsiteY6" fmla="*/ 2554743 h 3845849"/>
                <a:gd name="connsiteX7" fmla="*/ 576341 w 576341"/>
                <a:gd name="connsiteY7" fmla="*/ 3027233 h 3845849"/>
                <a:gd name="connsiteX8" fmla="*/ 576341 w 576341"/>
                <a:gd name="connsiteY8" fmla="*/ 3845849 h 3845849"/>
                <a:gd name="connsiteX9" fmla="*/ 0 w 576341"/>
                <a:gd name="connsiteY9" fmla="*/ 3845849 h 3845849"/>
                <a:gd name="connsiteX10" fmla="*/ 0 w 576341"/>
                <a:gd name="connsiteY10" fmla="*/ 3257984 h 3845849"/>
                <a:gd name="connsiteX11" fmla="*/ 0 w 576341"/>
                <a:gd name="connsiteY11" fmla="*/ 2747035 h 3845849"/>
                <a:gd name="connsiteX12" fmla="*/ 0 w 576341"/>
                <a:gd name="connsiteY12" fmla="*/ 2236086 h 3845849"/>
                <a:gd name="connsiteX13" fmla="*/ 0 w 576341"/>
                <a:gd name="connsiteY13" fmla="*/ 1725138 h 3845849"/>
                <a:gd name="connsiteX14" fmla="*/ 0 w 576341"/>
                <a:gd name="connsiteY14" fmla="*/ 1137272 h 3845849"/>
                <a:gd name="connsiteX15" fmla="*/ 0 w 576341"/>
                <a:gd name="connsiteY15" fmla="*/ 510949 h 3845849"/>
                <a:gd name="connsiteX16" fmla="*/ 0 w 576341"/>
                <a:gd name="connsiteY16" fmla="*/ 0 h 384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341" h="3845849" extrusionOk="0">
                  <a:moveTo>
                    <a:pt x="0" y="0"/>
                  </a:moveTo>
                  <a:cubicBezTo>
                    <a:pt x="277073" y="-23641"/>
                    <a:pt x="343287" y="53438"/>
                    <a:pt x="576341" y="0"/>
                  </a:cubicBezTo>
                  <a:cubicBezTo>
                    <a:pt x="593168" y="216242"/>
                    <a:pt x="525342" y="323375"/>
                    <a:pt x="576341" y="434032"/>
                  </a:cubicBezTo>
                  <a:cubicBezTo>
                    <a:pt x="627340" y="544689"/>
                    <a:pt x="562394" y="709145"/>
                    <a:pt x="576341" y="944980"/>
                  </a:cubicBezTo>
                  <a:cubicBezTo>
                    <a:pt x="590288" y="1180815"/>
                    <a:pt x="557032" y="1336896"/>
                    <a:pt x="576341" y="1494387"/>
                  </a:cubicBezTo>
                  <a:cubicBezTo>
                    <a:pt x="595650" y="1651878"/>
                    <a:pt x="533862" y="1820955"/>
                    <a:pt x="576341" y="1928419"/>
                  </a:cubicBezTo>
                  <a:cubicBezTo>
                    <a:pt x="618820" y="2035883"/>
                    <a:pt x="573665" y="2423273"/>
                    <a:pt x="576341" y="2554743"/>
                  </a:cubicBezTo>
                  <a:cubicBezTo>
                    <a:pt x="579017" y="2686213"/>
                    <a:pt x="560162" y="2912436"/>
                    <a:pt x="576341" y="3027233"/>
                  </a:cubicBezTo>
                  <a:cubicBezTo>
                    <a:pt x="592520" y="3142030"/>
                    <a:pt x="548150" y="3656201"/>
                    <a:pt x="576341" y="3845849"/>
                  </a:cubicBezTo>
                  <a:cubicBezTo>
                    <a:pt x="450848" y="3898669"/>
                    <a:pt x="230666" y="3795755"/>
                    <a:pt x="0" y="3845849"/>
                  </a:cubicBezTo>
                  <a:cubicBezTo>
                    <a:pt x="-16907" y="3587778"/>
                    <a:pt x="56162" y="3481968"/>
                    <a:pt x="0" y="3257984"/>
                  </a:cubicBezTo>
                  <a:cubicBezTo>
                    <a:pt x="-56162" y="3034000"/>
                    <a:pt x="25353" y="2939283"/>
                    <a:pt x="0" y="2747035"/>
                  </a:cubicBezTo>
                  <a:cubicBezTo>
                    <a:pt x="-25353" y="2554787"/>
                    <a:pt x="26205" y="2469741"/>
                    <a:pt x="0" y="2236086"/>
                  </a:cubicBezTo>
                  <a:cubicBezTo>
                    <a:pt x="-26205" y="2002431"/>
                    <a:pt x="7441" y="1959670"/>
                    <a:pt x="0" y="1725138"/>
                  </a:cubicBezTo>
                  <a:cubicBezTo>
                    <a:pt x="-7441" y="1490606"/>
                    <a:pt x="2358" y="1410346"/>
                    <a:pt x="0" y="1137272"/>
                  </a:cubicBezTo>
                  <a:cubicBezTo>
                    <a:pt x="-2358" y="864198"/>
                    <a:pt x="74837" y="820040"/>
                    <a:pt x="0" y="510949"/>
                  </a:cubicBezTo>
                  <a:cubicBezTo>
                    <a:pt x="-74837" y="201858"/>
                    <a:pt x="4557" y="195401"/>
                    <a:pt x="0" y="0"/>
                  </a:cubicBezTo>
                  <a:close/>
                </a:path>
              </a:pathLst>
            </a:custGeom>
            <a:noFill/>
            <a:ln>
              <a:solidFill>
                <a:srgbClr val="002060"/>
              </a:solidFill>
              <a:extLst>
                <a:ext uri="{C807C97D-BFC1-408E-A445-0C87EB9F89A2}">
                  <ask:lineSketchStyleProps xmlns:ask="http://schemas.microsoft.com/office/drawing/2018/sketchyshapes" sd="69062512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06ACCBE-72E3-4130-F876-BF9955A7ECB1}"/>
                </a:ext>
              </a:extLst>
            </p:cNvPr>
            <p:cNvSpPr/>
            <p:nvPr/>
          </p:nvSpPr>
          <p:spPr>
            <a:xfrm rot="899066">
              <a:off x="2315247" y="4464420"/>
              <a:ext cx="576341" cy="1204576"/>
            </a:xfrm>
            <a:custGeom>
              <a:avLst/>
              <a:gdLst>
                <a:gd name="connsiteX0" fmla="*/ 0 w 576341"/>
                <a:gd name="connsiteY0" fmla="*/ 0 h 1204576"/>
                <a:gd name="connsiteX1" fmla="*/ 576341 w 576341"/>
                <a:gd name="connsiteY1" fmla="*/ 0 h 1204576"/>
                <a:gd name="connsiteX2" fmla="*/ 576341 w 576341"/>
                <a:gd name="connsiteY2" fmla="*/ 365388 h 1204576"/>
                <a:gd name="connsiteX3" fmla="*/ 576341 w 576341"/>
                <a:gd name="connsiteY3" fmla="*/ 754868 h 1204576"/>
                <a:gd name="connsiteX4" fmla="*/ 576341 w 576341"/>
                <a:gd name="connsiteY4" fmla="*/ 1204576 h 1204576"/>
                <a:gd name="connsiteX5" fmla="*/ 0 w 576341"/>
                <a:gd name="connsiteY5" fmla="*/ 1204576 h 1204576"/>
                <a:gd name="connsiteX6" fmla="*/ 0 w 576341"/>
                <a:gd name="connsiteY6" fmla="*/ 839188 h 1204576"/>
                <a:gd name="connsiteX7" fmla="*/ 0 w 576341"/>
                <a:gd name="connsiteY7" fmla="*/ 437663 h 1204576"/>
                <a:gd name="connsiteX8" fmla="*/ 0 w 576341"/>
                <a:gd name="connsiteY8" fmla="*/ 0 h 120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341" h="1204576" extrusionOk="0">
                  <a:moveTo>
                    <a:pt x="0" y="0"/>
                  </a:moveTo>
                  <a:cubicBezTo>
                    <a:pt x="277073" y="-23641"/>
                    <a:pt x="343287" y="53438"/>
                    <a:pt x="576341" y="0"/>
                  </a:cubicBezTo>
                  <a:cubicBezTo>
                    <a:pt x="604622" y="73755"/>
                    <a:pt x="548400" y="256233"/>
                    <a:pt x="576341" y="365388"/>
                  </a:cubicBezTo>
                  <a:cubicBezTo>
                    <a:pt x="604282" y="474543"/>
                    <a:pt x="560299" y="575895"/>
                    <a:pt x="576341" y="754868"/>
                  </a:cubicBezTo>
                  <a:cubicBezTo>
                    <a:pt x="592383" y="933841"/>
                    <a:pt x="531657" y="1067476"/>
                    <a:pt x="576341" y="1204576"/>
                  </a:cubicBezTo>
                  <a:cubicBezTo>
                    <a:pt x="346623" y="1255432"/>
                    <a:pt x="168321" y="1193213"/>
                    <a:pt x="0" y="1204576"/>
                  </a:cubicBezTo>
                  <a:cubicBezTo>
                    <a:pt x="-19525" y="1098300"/>
                    <a:pt x="23705" y="944401"/>
                    <a:pt x="0" y="839188"/>
                  </a:cubicBezTo>
                  <a:cubicBezTo>
                    <a:pt x="-23705" y="733975"/>
                    <a:pt x="21512" y="619141"/>
                    <a:pt x="0" y="437663"/>
                  </a:cubicBezTo>
                  <a:cubicBezTo>
                    <a:pt x="-21512" y="256185"/>
                    <a:pt x="44825" y="127801"/>
                    <a:pt x="0" y="0"/>
                  </a:cubicBezTo>
                  <a:close/>
                </a:path>
              </a:pathLst>
            </a:custGeom>
            <a:noFill/>
            <a:ln>
              <a:solidFill>
                <a:srgbClr val="00B050"/>
              </a:solidFill>
              <a:extLst>
                <a:ext uri="{C807C97D-BFC1-408E-A445-0C87EB9F89A2}">
                  <ask:lineSketchStyleProps xmlns:ask="http://schemas.microsoft.com/office/drawing/2018/sketchyshapes" sd="69062512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8">
              <a:extLst>
                <a:ext uri="{FF2B5EF4-FFF2-40B4-BE49-F238E27FC236}">
                  <a16:creationId xmlns:a16="http://schemas.microsoft.com/office/drawing/2014/main" id="{2EC7B686-9972-7B6E-5D95-C0A717B0B20A}"/>
                </a:ext>
              </a:extLst>
            </p:cNvPr>
            <p:cNvSpPr txBox="1">
              <a:spLocks/>
            </p:cNvSpPr>
            <p:nvPr/>
          </p:nvSpPr>
          <p:spPr>
            <a:xfrm>
              <a:off x="3457326" y="2914345"/>
              <a:ext cx="1316696" cy="4068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100">
                  <a:solidFill>
                    <a:srgbClr val="002060"/>
                  </a:solidFill>
                </a:rPr>
                <a:t>TENNET Grid Service Corridor</a:t>
              </a:r>
            </a:p>
          </p:txBody>
        </p:sp>
        <p:sp>
          <p:nvSpPr>
            <p:cNvPr id="18" name="Content Placeholder 8">
              <a:extLst>
                <a:ext uri="{FF2B5EF4-FFF2-40B4-BE49-F238E27FC236}">
                  <a16:creationId xmlns:a16="http://schemas.microsoft.com/office/drawing/2014/main" id="{E7ED0E01-D7EC-07F7-900B-63B3DD43C0CA}"/>
                </a:ext>
              </a:extLst>
            </p:cNvPr>
            <p:cNvSpPr txBox="1">
              <a:spLocks/>
            </p:cNvSpPr>
            <p:nvPr/>
          </p:nvSpPr>
          <p:spPr>
            <a:xfrm>
              <a:off x="1269899" y="4375492"/>
              <a:ext cx="1316696" cy="4068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100">
                  <a:solidFill>
                    <a:srgbClr val="00B050"/>
                  </a:solidFill>
                </a:rPr>
                <a:t>TRANSNET Grid Service Corridor</a:t>
              </a:r>
            </a:p>
          </p:txBody>
        </p:sp>
        <p:pic>
          <p:nvPicPr>
            <p:cNvPr id="20" name="Picture 19">
              <a:extLst>
                <a:ext uri="{FF2B5EF4-FFF2-40B4-BE49-F238E27FC236}">
                  <a16:creationId xmlns:a16="http://schemas.microsoft.com/office/drawing/2014/main" id="{761C8A0B-A6D1-E2D2-6D40-657F0CEC20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18773" y="2137832"/>
              <a:ext cx="303643" cy="309777"/>
            </a:xfrm>
            <a:prstGeom prst="rect">
              <a:avLst/>
            </a:prstGeom>
          </p:spPr>
        </p:pic>
        <p:pic>
          <p:nvPicPr>
            <p:cNvPr id="21" name="Picture 20">
              <a:extLst>
                <a:ext uri="{FF2B5EF4-FFF2-40B4-BE49-F238E27FC236}">
                  <a16:creationId xmlns:a16="http://schemas.microsoft.com/office/drawing/2014/main" id="{B8900A89-C48E-39A1-44AF-D391668C04E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41504" y="5068829"/>
              <a:ext cx="303643" cy="309777"/>
            </a:xfrm>
            <a:prstGeom prst="rect">
              <a:avLst/>
            </a:prstGeom>
          </p:spPr>
        </p:pic>
        <p:sp>
          <p:nvSpPr>
            <p:cNvPr id="22" name="Isosceles Triangle 21">
              <a:extLst>
                <a:ext uri="{FF2B5EF4-FFF2-40B4-BE49-F238E27FC236}">
                  <a16:creationId xmlns:a16="http://schemas.microsoft.com/office/drawing/2014/main" id="{1258B902-02C7-E17C-FBA1-0BFD980E0F30}"/>
                </a:ext>
              </a:extLst>
            </p:cNvPr>
            <p:cNvSpPr/>
            <p:nvPr/>
          </p:nvSpPr>
          <p:spPr>
            <a:xfrm rot="9243336">
              <a:off x="1618257" y="2663879"/>
              <a:ext cx="1102126" cy="2226374"/>
            </a:xfrm>
            <a:prstGeom prst="triangl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38C97EB-BABE-7EFD-9543-B0B70203758C}"/>
                </a:ext>
              </a:extLst>
            </p:cNvPr>
            <p:cNvPicPr>
              <a:picLocks noChangeAspect="1"/>
            </p:cNvPicPr>
            <p:nvPr/>
          </p:nvPicPr>
          <p:blipFill>
            <a:blip r:embed="rId5"/>
            <a:stretch>
              <a:fillRect/>
            </a:stretch>
          </p:blipFill>
          <p:spPr>
            <a:xfrm>
              <a:off x="1122586" y="2194297"/>
              <a:ext cx="1071558" cy="1071558"/>
            </a:xfrm>
            <a:prstGeom prst="rect">
              <a:avLst/>
            </a:prstGeom>
          </p:spPr>
        </p:pic>
        <p:sp>
          <p:nvSpPr>
            <p:cNvPr id="32" name="Text Placeholder 28">
              <a:extLst>
                <a:ext uri="{FF2B5EF4-FFF2-40B4-BE49-F238E27FC236}">
                  <a16:creationId xmlns:a16="http://schemas.microsoft.com/office/drawing/2014/main" id="{80E6B191-2E7E-3C82-78AE-A29E3F402ED7}"/>
                </a:ext>
              </a:extLst>
            </p:cNvPr>
            <p:cNvSpPr txBox="1">
              <a:spLocks/>
            </p:cNvSpPr>
            <p:nvPr/>
          </p:nvSpPr>
          <p:spPr>
            <a:xfrm>
              <a:off x="6436246" y="1700411"/>
              <a:ext cx="4836737" cy="1690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Projects launched as part of Gridbooster program</a:t>
              </a:r>
            </a:p>
          </p:txBody>
        </p:sp>
        <p:grpSp>
          <p:nvGrpSpPr>
            <p:cNvPr id="42" name="Group 41">
              <a:extLst>
                <a:ext uri="{FF2B5EF4-FFF2-40B4-BE49-F238E27FC236}">
                  <a16:creationId xmlns:a16="http://schemas.microsoft.com/office/drawing/2014/main" id="{BDD24197-0DB4-E734-EC15-27152D170CF4}"/>
                </a:ext>
              </a:extLst>
            </p:cNvPr>
            <p:cNvGrpSpPr/>
            <p:nvPr/>
          </p:nvGrpSpPr>
          <p:grpSpPr>
            <a:xfrm>
              <a:off x="6467366" y="1942297"/>
              <a:ext cx="1660989" cy="625718"/>
              <a:chOff x="6096000" y="1450758"/>
              <a:chExt cx="1660989" cy="625718"/>
            </a:xfrm>
          </p:grpSpPr>
          <p:sp>
            <p:nvSpPr>
              <p:cNvPr id="44" name="Rectangle 43">
                <a:extLst>
                  <a:ext uri="{FF2B5EF4-FFF2-40B4-BE49-F238E27FC236}">
                    <a16:creationId xmlns:a16="http://schemas.microsoft.com/office/drawing/2014/main" id="{8E4663A5-355C-13ED-44D5-668E56F3A135}"/>
                  </a:ext>
                </a:extLst>
              </p:cNvPr>
              <p:cNvSpPr/>
              <p:nvPr/>
            </p:nvSpPr>
            <p:spPr>
              <a:xfrm>
                <a:off x="6096000" y="1450758"/>
                <a:ext cx="1660989" cy="6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042C0D35-9630-8BB7-BDAE-5A5DF340CA8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167043" y="1601757"/>
                <a:ext cx="1549572" cy="309235"/>
              </a:xfrm>
              <a:prstGeom prst="rect">
                <a:avLst/>
              </a:prstGeom>
            </p:spPr>
          </p:pic>
        </p:grpSp>
        <p:grpSp>
          <p:nvGrpSpPr>
            <p:cNvPr id="47" name="Group 46">
              <a:extLst>
                <a:ext uri="{FF2B5EF4-FFF2-40B4-BE49-F238E27FC236}">
                  <a16:creationId xmlns:a16="http://schemas.microsoft.com/office/drawing/2014/main" id="{1372E2EB-3802-F981-B96D-293F9DE2F695}"/>
                </a:ext>
              </a:extLst>
            </p:cNvPr>
            <p:cNvGrpSpPr/>
            <p:nvPr/>
          </p:nvGrpSpPr>
          <p:grpSpPr>
            <a:xfrm>
              <a:off x="9558440" y="1942297"/>
              <a:ext cx="1660989" cy="625718"/>
              <a:chOff x="6095999" y="4010109"/>
              <a:chExt cx="1660989" cy="625718"/>
            </a:xfrm>
          </p:grpSpPr>
          <p:sp>
            <p:nvSpPr>
              <p:cNvPr id="49" name="Rectangle 48">
                <a:extLst>
                  <a:ext uri="{FF2B5EF4-FFF2-40B4-BE49-F238E27FC236}">
                    <a16:creationId xmlns:a16="http://schemas.microsoft.com/office/drawing/2014/main" id="{F695304C-5EE2-58F5-2C0F-4A03F66D01B2}"/>
                  </a:ext>
                </a:extLst>
              </p:cNvPr>
              <p:cNvSpPr/>
              <p:nvPr/>
            </p:nvSpPr>
            <p:spPr>
              <a:xfrm>
                <a:off x="6095999" y="4010109"/>
                <a:ext cx="1660989" cy="6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A5BAE64-C2BB-C29F-185A-2BCE2BAB1514}"/>
                  </a:ext>
                </a:extLst>
              </p:cNvPr>
              <p:cNvPicPr>
                <a:picLocks noChangeAspect="1"/>
              </p:cNvPicPr>
              <p:nvPr/>
            </p:nvPicPr>
            <p:blipFill>
              <a:blip r:embed="rId7"/>
              <a:stretch>
                <a:fillRect/>
              </a:stretch>
            </p:blipFill>
            <p:spPr>
              <a:xfrm>
                <a:off x="6229131" y="4195471"/>
                <a:ext cx="1240330" cy="261463"/>
              </a:xfrm>
              <a:prstGeom prst="rect">
                <a:avLst/>
              </a:prstGeom>
            </p:spPr>
          </p:pic>
        </p:grpSp>
        <p:sp>
          <p:nvSpPr>
            <p:cNvPr id="55" name="Content Placeholder 8">
              <a:extLst>
                <a:ext uri="{FF2B5EF4-FFF2-40B4-BE49-F238E27FC236}">
                  <a16:creationId xmlns:a16="http://schemas.microsoft.com/office/drawing/2014/main" id="{52407CFA-68E8-DDD8-2F65-36369AF705DA}"/>
                </a:ext>
              </a:extLst>
            </p:cNvPr>
            <p:cNvSpPr txBox="1">
              <a:spLocks/>
            </p:cNvSpPr>
            <p:nvPr/>
          </p:nvSpPr>
          <p:spPr>
            <a:xfrm>
              <a:off x="6283108" y="2545347"/>
              <a:ext cx="2255114" cy="119475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Size : </a:t>
              </a:r>
              <a:r>
                <a:rPr lang="en-US" sz="1400"/>
                <a:t>1 x 250 MW / 1Hr                </a:t>
              </a:r>
              <a:r>
                <a:rPr lang="en-US" sz="1400" b="1"/>
                <a:t>COD </a:t>
              </a:r>
              <a:r>
                <a:rPr lang="en-US" sz="1400"/>
                <a:t>: Q2 2025                             </a:t>
              </a:r>
              <a:r>
                <a:rPr lang="en-US" sz="1400" b="1"/>
                <a:t>Project status:                      </a:t>
              </a:r>
              <a:r>
                <a:rPr lang="en-US" sz="1400"/>
                <a:t>Awarded to Fluence </a:t>
              </a:r>
            </a:p>
            <a:p>
              <a:endParaRPr lang="en-US" sz="1400"/>
            </a:p>
          </p:txBody>
        </p:sp>
        <p:sp>
          <p:nvSpPr>
            <p:cNvPr id="57" name="Content Placeholder 8">
              <a:extLst>
                <a:ext uri="{FF2B5EF4-FFF2-40B4-BE49-F238E27FC236}">
                  <a16:creationId xmlns:a16="http://schemas.microsoft.com/office/drawing/2014/main" id="{E08003EA-5F52-A30F-E005-8831224D06D5}"/>
                </a:ext>
              </a:extLst>
            </p:cNvPr>
            <p:cNvSpPr txBox="1">
              <a:spLocks/>
            </p:cNvSpPr>
            <p:nvPr/>
          </p:nvSpPr>
          <p:spPr>
            <a:xfrm>
              <a:off x="9220046" y="2549734"/>
              <a:ext cx="3252370" cy="1076340"/>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400" b="1"/>
                <a:t>Size : </a:t>
              </a:r>
              <a:r>
                <a:rPr lang="en-US" sz="1400"/>
                <a:t>2 x 100 MW / 1Hr                         </a:t>
              </a:r>
            </a:p>
            <a:p>
              <a:pPr>
                <a:spcBef>
                  <a:spcPts val="0"/>
                </a:spcBef>
              </a:pPr>
              <a:r>
                <a:rPr lang="en-US" sz="1400" b="1"/>
                <a:t>COD </a:t>
              </a:r>
              <a:r>
                <a:rPr lang="en-US" sz="1400"/>
                <a:t>: Q3 2025</a:t>
              </a:r>
            </a:p>
            <a:p>
              <a:pPr>
                <a:spcBef>
                  <a:spcPts val="0"/>
                </a:spcBef>
              </a:pPr>
              <a:r>
                <a:rPr lang="en-US" sz="1400" b="1"/>
                <a:t>Project status: </a:t>
              </a:r>
            </a:p>
            <a:p>
              <a:pPr>
                <a:spcBef>
                  <a:spcPts val="0"/>
                </a:spcBef>
              </a:pPr>
              <a:r>
                <a:rPr lang="en-US" sz="1400"/>
                <a:t>Govt.</a:t>
              </a:r>
              <a:r>
                <a:rPr lang="en-US" sz="1400" b="1"/>
                <a:t> </a:t>
              </a:r>
              <a:r>
                <a:rPr lang="en-US" sz="1400"/>
                <a:t>Approval in process</a:t>
              </a:r>
            </a:p>
            <a:p>
              <a:r>
                <a:rPr lang="en-US" sz="1400"/>
                <a:t>                     </a:t>
              </a:r>
            </a:p>
          </p:txBody>
        </p:sp>
        <p:sp>
          <p:nvSpPr>
            <p:cNvPr id="59" name="Rectangle 58">
              <a:extLst>
                <a:ext uri="{FF2B5EF4-FFF2-40B4-BE49-F238E27FC236}">
                  <a16:creationId xmlns:a16="http://schemas.microsoft.com/office/drawing/2014/main" id="{69D67106-8220-EDF7-6C4D-1B9C0A87D9F6}"/>
                </a:ext>
              </a:extLst>
            </p:cNvPr>
            <p:cNvSpPr/>
            <p:nvPr/>
          </p:nvSpPr>
          <p:spPr bwMode="gray">
            <a:xfrm>
              <a:off x="6174301" y="3649906"/>
              <a:ext cx="5864214" cy="1287857"/>
            </a:xfrm>
            <a:prstGeom prst="rect">
              <a:avLst/>
            </a:prstGeom>
            <a:solidFill>
              <a:schemeClr val="bg1">
                <a:lumMod val="95000"/>
              </a:schemeClr>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Content Placeholder 8">
              <a:extLst>
                <a:ext uri="{FF2B5EF4-FFF2-40B4-BE49-F238E27FC236}">
                  <a16:creationId xmlns:a16="http://schemas.microsoft.com/office/drawing/2014/main" id="{162009BD-5701-8E6D-BC86-0F2ABE67B83E}"/>
                </a:ext>
              </a:extLst>
            </p:cNvPr>
            <p:cNvSpPr txBox="1">
              <a:spLocks/>
            </p:cNvSpPr>
            <p:nvPr/>
          </p:nvSpPr>
          <p:spPr>
            <a:xfrm>
              <a:off x="6174301" y="3685952"/>
              <a:ext cx="5864214" cy="100808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Benefits </a:t>
              </a:r>
              <a:r>
                <a:rPr lang="en-US" sz="1400" dirty="0"/>
                <a:t>:                                                                                             Reduce need for conventional reinforcement, operating costs &amp; avoid derating of lines. Ease bottlenecks stemming from moving wind energy from northern Germany to southern load centers. Overall, reduces re-dispatch costs and lowers end user energy costs</a:t>
              </a:r>
            </a:p>
            <a:p>
              <a:pPr algn="just"/>
              <a:r>
                <a:rPr lang="en-US" sz="1400" dirty="0"/>
                <a:t>                     </a:t>
              </a:r>
            </a:p>
          </p:txBody>
        </p:sp>
      </p:grpSp>
      <p:sp>
        <p:nvSpPr>
          <p:cNvPr id="6" name="Title 3">
            <a:extLst>
              <a:ext uri="{FF2B5EF4-FFF2-40B4-BE49-F238E27FC236}">
                <a16:creationId xmlns:a16="http://schemas.microsoft.com/office/drawing/2014/main" id="{C43610A2-0EE4-313F-35FF-F3269387A951}"/>
              </a:ext>
            </a:extLst>
          </p:cNvPr>
          <p:cNvSpPr txBox="1">
            <a:spLocks/>
          </p:cNvSpPr>
          <p:nvPr/>
        </p:nvSpPr>
        <p:spPr>
          <a:xfrm>
            <a:off x="720000" y="360000"/>
            <a:ext cx="10620756" cy="86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baseline="0" dirty="0">
                <a:solidFill>
                  <a:schemeClr val="tx1"/>
                </a:solidFill>
                <a:latin typeface="+mj-lt"/>
                <a:ea typeface="+mj-ea"/>
                <a:cs typeface="+mj-cs"/>
              </a:defRPr>
            </a:lvl1pPr>
          </a:lstStyle>
          <a:p>
            <a:r>
              <a:rPr lang="en-US" dirty="0" err="1"/>
              <a:t>Gridbooster</a:t>
            </a:r>
            <a:r>
              <a:rPr lang="en-US" dirty="0"/>
              <a:t> (Netzbooster) Projects</a:t>
            </a:r>
          </a:p>
          <a:p>
            <a:r>
              <a:rPr lang="en-US" sz="2400" dirty="0"/>
              <a:t>– Easing Congestion in the German Transmission System </a:t>
            </a:r>
          </a:p>
        </p:txBody>
      </p:sp>
      <p:sp>
        <p:nvSpPr>
          <p:cNvPr id="10" name="Text Placeholder 5">
            <a:extLst>
              <a:ext uri="{FF2B5EF4-FFF2-40B4-BE49-F238E27FC236}">
                <a16:creationId xmlns:a16="http://schemas.microsoft.com/office/drawing/2014/main" id="{EF9BEF40-C74E-D64F-1E0B-5C7148EEA2B7}"/>
              </a:ext>
            </a:extLst>
          </p:cNvPr>
          <p:cNvSpPr txBox="1">
            <a:spLocks/>
          </p:cNvSpPr>
          <p:nvPr/>
        </p:nvSpPr>
        <p:spPr>
          <a:xfrm>
            <a:off x="757301" y="1260475"/>
            <a:ext cx="10618788" cy="54133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50B5"/>
                </a:solidFill>
                <a:latin typeface="Open Sans Semibold" panose="020B0706030804020204" pitchFamily="34" charset="0"/>
                <a:ea typeface="Open Sans Semibold" panose="020B0706030804020204" pitchFamily="34" charset="0"/>
                <a:cs typeface="Open Sans Semibold" panose="020B0706030804020204" pitchFamily="34" charset="0"/>
              </a:rPr>
              <a:t>Fluence is a first mover in the German TSO segment with success at Transnet</a:t>
            </a:r>
          </a:p>
        </p:txBody>
      </p:sp>
      <p:sp>
        <p:nvSpPr>
          <p:cNvPr id="24" name="TextBox 23">
            <a:extLst>
              <a:ext uri="{FF2B5EF4-FFF2-40B4-BE49-F238E27FC236}">
                <a16:creationId xmlns:a16="http://schemas.microsoft.com/office/drawing/2014/main" id="{412F15D9-E8DD-3113-A004-C924B66DCE70}"/>
              </a:ext>
            </a:extLst>
          </p:cNvPr>
          <p:cNvSpPr txBox="1"/>
          <p:nvPr/>
        </p:nvSpPr>
        <p:spPr>
          <a:xfrm>
            <a:off x="1607139" y="2263187"/>
            <a:ext cx="1439593" cy="184666"/>
          </a:xfrm>
          <a:prstGeom prst="rect">
            <a:avLst/>
          </a:prstGeom>
          <a:noFill/>
        </p:spPr>
        <p:txBody>
          <a:bodyPr wrap="square" lIns="0" tIns="0" rIns="0" bIns="0" rtlCol="0">
            <a:spAutoFit/>
          </a:bodyPr>
          <a:lstStyle/>
          <a:p>
            <a:r>
              <a:rPr lang="en-US" sz="1200" kern="0" spc="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GERMANY</a:t>
            </a:r>
          </a:p>
        </p:txBody>
      </p:sp>
      <p:sp>
        <p:nvSpPr>
          <p:cNvPr id="3" name="Rectangle 58">
            <a:extLst>
              <a:ext uri="{FF2B5EF4-FFF2-40B4-BE49-F238E27FC236}">
                <a16:creationId xmlns:a16="http://schemas.microsoft.com/office/drawing/2014/main" id="{CB112A56-9684-613D-DFC4-8477998C6E51}"/>
              </a:ext>
            </a:extLst>
          </p:cNvPr>
          <p:cNvSpPr/>
          <p:nvPr/>
        </p:nvSpPr>
        <p:spPr bwMode="gray">
          <a:xfrm>
            <a:off x="6174301" y="5336888"/>
            <a:ext cx="5864214" cy="1033551"/>
          </a:xfrm>
          <a:prstGeom prst="rect">
            <a:avLst/>
          </a:prstGeom>
          <a:solidFill>
            <a:schemeClr val="bg1">
              <a:lumMod val="95000"/>
            </a:schemeClr>
          </a:solid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Content Placeholder 8">
            <a:extLst>
              <a:ext uri="{FF2B5EF4-FFF2-40B4-BE49-F238E27FC236}">
                <a16:creationId xmlns:a16="http://schemas.microsoft.com/office/drawing/2014/main" id="{69072E92-F7EB-8D47-72E0-94B81D6A09A0}"/>
              </a:ext>
            </a:extLst>
          </p:cNvPr>
          <p:cNvSpPr txBox="1">
            <a:spLocks/>
          </p:cNvSpPr>
          <p:nvPr/>
        </p:nvSpPr>
        <p:spPr>
          <a:xfrm>
            <a:off x="6174301" y="5329219"/>
            <a:ext cx="5864214" cy="101047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International experience </a:t>
            </a:r>
            <a:r>
              <a:rPr lang="en-US" sz="1400" dirty="0"/>
              <a:t>:                                                                                             Projects similar to the German </a:t>
            </a:r>
            <a:r>
              <a:rPr lang="en-US" sz="1400" dirty="0" err="1"/>
              <a:t>gridbooster</a:t>
            </a:r>
            <a:r>
              <a:rPr lang="en-US" sz="1400" dirty="0"/>
              <a:t> are ongoing in Australia (700 MW Waratah battery) and Chile (2x500 MW), and considered in many other countries (US, India) </a:t>
            </a:r>
          </a:p>
        </p:txBody>
      </p:sp>
      <p:sp>
        <p:nvSpPr>
          <p:cNvPr id="13" name="Footer Placeholder 1">
            <a:extLst>
              <a:ext uri="{FF2B5EF4-FFF2-40B4-BE49-F238E27FC236}">
                <a16:creationId xmlns:a16="http://schemas.microsoft.com/office/drawing/2014/main" id="{97A747EE-2BDE-BF3C-35A7-0280BEB2F682}"/>
              </a:ext>
            </a:extLst>
          </p:cNvPr>
          <p:cNvSpPr txBox="1">
            <a:spLocks/>
          </p:cNvSpPr>
          <p:nvPr/>
        </p:nvSpPr>
        <p:spPr>
          <a:xfrm>
            <a:off x="8632305" y="6356119"/>
            <a:ext cx="3064170" cy="288000"/>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Fluence Energy,. Inc All rights reserved. | </a:t>
            </a:r>
          </a:p>
        </p:txBody>
      </p:sp>
      <p:sp>
        <p:nvSpPr>
          <p:cNvPr id="14" name="Foliennummernplatzhalter 3">
            <a:extLst>
              <a:ext uri="{FF2B5EF4-FFF2-40B4-BE49-F238E27FC236}">
                <a16:creationId xmlns:a16="http://schemas.microsoft.com/office/drawing/2014/main" id="{1E1DF523-9047-BE24-7824-6939B4D04E9A}"/>
              </a:ext>
            </a:extLst>
          </p:cNvPr>
          <p:cNvSpPr txBox="1">
            <a:spLocks/>
          </p:cNvSpPr>
          <p:nvPr/>
        </p:nvSpPr>
        <p:spPr>
          <a:xfrm>
            <a:off x="11534839" y="6364750"/>
            <a:ext cx="365036" cy="288000"/>
          </a:xfrm>
          <a:prstGeom prst="rect">
            <a:avLst/>
          </a:prstGeom>
        </p:spPr>
        <p:txBody>
          <a:bodyPr vert="horz" lIns="91440" tIns="45720" rIns="91440" bIns="45720" rtlCol="0" anchor="ctr"/>
          <a:lstStyle>
            <a:defPPr>
              <a:defRPr lang="en-US"/>
            </a:defPPr>
            <a:lvl1pPr marL="0" algn="l" defTabSz="914400" rtl="0" eaLnBrk="1" latinLnBrk="0" hangingPunct="1">
              <a:defRPr sz="800" b="1"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141E54-835B-754B-9525-A0F9682593D9}" type="slidenum">
              <a:rPr lang="en-US" smtClean="0"/>
              <a:pPr/>
              <a:t>42</a:t>
            </a:fld>
            <a:endParaRPr lang="en-US" dirty="0"/>
          </a:p>
        </p:txBody>
      </p:sp>
    </p:spTree>
    <p:extLst>
      <p:ext uri="{BB962C8B-B14F-4D97-AF65-F5344CB8AC3E}">
        <p14:creationId xmlns:p14="http://schemas.microsoft.com/office/powerpoint/2010/main" val="1844209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C9E8AE-D9C6-B233-58CB-48DA54890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7">
            <a:extLst>
              <a:ext uri="{FF2B5EF4-FFF2-40B4-BE49-F238E27FC236}">
                <a16:creationId xmlns:a16="http://schemas.microsoft.com/office/drawing/2014/main" id="{83492820-E5F2-7F4E-BDA4-41CF27D4BB89}"/>
              </a:ext>
            </a:extLst>
          </p:cNvPr>
          <p:cNvSpPr/>
          <p:nvPr/>
        </p:nvSpPr>
        <p:spPr bwMode="auto">
          <a:xfrm>
            <a:off x="738020" y="0"/>
            <a:ext cx="5934449" cy="6858000"/>
          </a:xfrm>
          <a:prstGeom prst="rect">
            <a:avLst/>
          </a:prstGeom>
          <a:solidFill>
            <a:schemeClr val="tx2">
              <a:alpha val="80000"/>
            </a:schemeClr>
          </a:solidFill>
          <a:ln w="25400">
            <a:noFill/>
            <a:round/>
            <a:headEnd/>
            <a:tailEnd/>
          </a:ln>
          <a:effectLst/>
        </p:spPr>
        <p:txBody>
          <a:bodyPr rot="0" spcFirstLastPara="0" vertOverflow="overflow" horzOverflow="overflow" vert="horz" wrap="square" lIns="274320" tIns="32004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Aft>
                <a:spcPts val="0"/>
              </a:spcAft>
              <a:buClrTx/>
              <a:buSzTx/>
              <a:buFontTx/>
              <a:buNone/>
              <a:tabLst/>
              <a:defRPr/>
            </a:pPr>
            <a:endParaRPr kumimoji="0" lang="en-US" b="1" i="0" u="none" strike="noStrike" kern="1200" cap="none" spc="0" normalizeH="0" baseline="0" noProof="0">
              <a:ln>
                <a:noFill/>
              </a:ln>
              <a:solidFill>
                <a:srgbClr val="FFFFFF"/>
              </a:solidFill>
              <a:effectLst/>
              <a:uLnTx/>
              <a:uFillTx/>
              <a:latin typeface="+mj-lt"/>
              <a:ea typeface="+mn-ea"/>
              <a:cs typeface="Arial MT Lt"/>
            </a:endParaRPr>
          </a:p>
        </p:txBody>
      </p:sp>
      <p:sp>
        <p:nvSpPr>
          <p:cNvPr id="8" name="TextBox 7">
            <a:extLst>
              <a:ext uri="{FF2B5EF4-FFF2-40B4-BE49-F238E27FC236}">
                <a16:creationId xmlns:a16="http://schemas.microsoft.com/office/drawing/2014/main" id="{DB8D3F29-01B8-455B-BEDC-F69BCD32A25C}"/>
              </a:ext>
            </a:extLst>
          </p:cNvPr>
          <p:cNvSpPr txBox="1"/>
          <p:nvPr/>
        </p:nvSpPr>
        <p:spPr>
          <a:xfrm>
            <a:off x="1030147" y="1461592"/>
            <a:ext cx="5741713" cy="4785926"/>
          </a:xfrm>
          <a:prstGeom prst="rect">
            <a:avLst/>
          </a:prstGeom>
          <a:noFill/>
        </p:spPr>
        <p:txBody>
          <a:bodyPr wrap="square" lIns="91440" tIns="45720" rIns="91440" bIns="45720" anchor="t">
            <a:spAutoFit/>
          </a:bodyPr>
          <a:lstStyle/>
          <a:p>
            <a:pPr>
              <a:defRPr/>
            </a:pPr>
            <a:r>
              <a:rPr lang="en-US" sz="2000" b="1" err="1">
                <a:solidFill>
                  <a:srgbClr val="FFFFFF"/>
                </a:solidFill>
                <a:latin typeface="+mj-lt"/>
                <a:cs typeface="Arial MT Lt"/>
              </a:rPr>
              <a:t>TransnetBW</a:t>
            </a:r>
            <a:r>
              <a:rPr lang="en-US" sz="2000" b="1">
                <a:solidFill>
                  <a:srgbClr val="FFFFFF"/>
                </a:solidFill>
                <a:latin typeface="+mj-lt"/>
                <a:cs typeface="Arial MT Lt"/>
              </a:rPr>
              <a:t> </a:t>
            </a:r>
            <a:r>
              <a:rPr kumimoji="0" lang="en-US" sz="2000" i="0" u="none" strike="noStrike" kern="1200" cap="none" spc="0" normalizeH="0" baseline="0" noProof="0">
                <a:ln>
                  <a:noFill/>
                </a:ln>
                <a:solidFill>
                  <a:srgbClr val="FFFFFF"/>
                </a:solidFill>
                <a:effectLst/>
                <a:uLnTx/>
                <a:uFillTx/>
                <a:latin typeface="+mj-lt"/>
                <a:ea typeface="+mn-ea"/>
                <a:cs typeface="Arial MT Lt"/>
              </a:rPr>
              <a:t>(Germany)</a:t>
            </a:r>
          </a:p>
          <a:p>
            <a:pPr>
              <a:defRPr/>
            </a:pPr>
            <a:r>
              <a:rPr lang="en-US" sz="1600">
                <a:solidFill>
                  <a:srgbClr val="FFFFFF"/>
                </a:solidFill>
                <a:latin typeface="+mj-lt"/>
                <a:cs typeface="Arial MT Lt"/>
              </a:rPr>
              <a:t>250</a:t>
            </a:r>
            <a:r>
              <a:rPr kumimoji="0" lang="en-US" sz="1600" b="0" i="0" u="none" strike="noStrike" kern="1200" cap="none" spc="0" normalizeH="0" baseline="0" noProof="0">
                <a:ln>
                  <a:noFill/>
                </a:ln>
                <a:solidFill>
                  <a:srgbClr val="FFFFFF"/>
                </a:solidFill>
                <a:effectLst/>
                <a:uLnTx/>
                <a:uFillTx/>
                <a:latin typeface="+mj-lt"/>
                <a:ea typeface="+mn-ea"/>
                <a:cs typeface="Arial MT Lt"/>
              </a:rPr>
              <a:t> MW / </a:t>
            </a:r>
            <a:r>
              <a:rPr lang="en-US" sz="1600">
                <a:solidFill>
                  <a:srgbClr val="FFFFFF"/>
                </a:solidFill>
                <a:latin typeface="+mj-lt"/>
                <a:cs typeface="Arial MT Lt"/>
              </a:rPr>
              <a:t>250 MWh</a:t>
            </a:r>
            <a:endParaRPr lang="en-US" sz="1600" b="0" i="0" u="none" strike="noStrike" kern="1200" cap="none" spc="0" normalizeH="0" baseline="0" noProof="0">
              <a:ln>
                <a:noFill/>
              </a:ln>
              <a:solidFill>
                <a:srgbClr val="FFFFFF"/>
              </a:solidFill>
              <a:effectLst/>
              <a:uLnTx/>
              <a:uFillTx/>
              <a:latin typeface="+mj-lt"/>
              <a:ea typeface="Open Sans"/>
              <a:cs typeface="Arial MT Lt"/>
            </a:endParaRPr>
          </a:p>
          <a:p>
            <a:pPr marL="0" marR="0" lvl="0" indent="0" algn="l" defTabSz="914400" rtl="0" eaLnBrk="1" fontAlgn="auto" latinLnBrk="0" hangingPunct="1">
              <a:lnSpc>
                <a:spcPct val="100000"/>
              </a:lnSpc>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mj-lt"/>
              <a:ea typeface="+mn-ea"/>
              <a:cs typeface="Arial MT Lt"/>
            </a:endParaRPr>
          </a:p>
          <a:p>
            <a:pPr marL="0" marR="0" lvl="0" indent="0" algn="l" defTabSz="914400" rtl="0" eaLnBrk="1" fontAlgn="auto" latinLnBrk="0" hangingPunct="1">
              <a:lnSpc>
                <a:spcPct val="100000"/>
              </a:lnSpc>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j-lt"/>
                <a:ea typeface="+mn-ea"/>
                <a:cs typeface="Arial MT Lt"/>
              </a:rPr>
              <a:t>Applications </a:t>
            </a:r>
            <a:endParaRPr lang="en-US" sz="1600" b="1" i="0" u="none" strike="noStrike" kern="1200" cap="none" spc="0" normalizeH="0" baseline="0" noProof="0">
              <a:ln>
                <a:noFill/>
              </a:ln>
              <a:solidFill>
                <a:srgbClr val="FFFFFF"/>
              </a:solidFill>
              <a:effectLst/>
              <a:uLnTx/>
              <a:uFillTx/>
              <a:latin typeface="+mj-lt"/>
              <a:ea typeface="Open Sans"/>
              <a:cs typeface="Arial MT Lt"/>
            </a:endParaRP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 </a:t>
            </a:r>
            <a:r>
              <a:rPr lang="en-US" sz="1600" err="1">
                <a:solidFill>
                  <a:schemeClr val="bg1"/>
                </a:solidFill>
                <a:latin typeface="+mj-lt"/>
                <a:ea typeface="Open Sans"/>
                <a:cs typeface="Arial MT Lt"/>
              </a:rPr>
              <a:t>SpPS</a:t>
            </a:r>
            <a:r>
              <a:rPr lang="en-US" sz="1600">
                <a:solidFill>
                  <a:schemeClr val="bg1"/>
                </a:solidFill>
                <a:latin typeface="+mj-lt"/>
                <a:ea typeface="Open Sans"/>
                <a:cs typeface="Arial MT Lt"/>
              </a:rPr>
              <a:t> integration (EPC signals) </a:t>
            </a: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Active &amp; Reactive Power Control </a:t>
            </a: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Inertia </a:t>
            </a: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Islanding &amp; black start (restoration services) </a:t>
            </a: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Dynamic Voltage control </a:t>
            </a:r>
          </a:p>
          <a:p>
            <a:pPr marL="285750" indent="-285750">
              <a:spcBef>
                <a:spcPts val="600"/>
              </a:spcBef>
              <a:buFont typeface="Arial" panose="020B0604020202020204" pitchFamily="34" charset="0"/>
              <a:buChar char="•"/>
              <a:defRPr/>
            </a:pPr>
            <a:r>
              <a:rPr lang="en-US" sz="1600">
                <a:solidFill>
                  <a:schemeClr val="bg1"/>
                </a:solidFill>
                <a:latin typeface="+mj-lt"/>
                <a:ea typeface="Open Sans"/>
                <a:cs typeface="Arial MT Lt"/>
              </a:rPr>
              <a:t>Power Oscillation Damping (Patent filing in progress) </a:t>
            </a:r>
          </a:p>
          <a:p>
            <a:pPr>
              <a:defRPr/>
            </a:pPr>
            <a:endParaRPr lang="en-US" sz="1600" b="1">
              <a:solidFill>
                <a:srgbClr val="FFFFFF"/>
              </a:solidFill>
              <a:latin typeface="+mj-lt"/>
              <a:ea typeface="Open Sans"/>
              <a:cs typeface="Arial MT Lt"/>
            </a:endParaRPr>
          </a:p>
          <a:p>
            <a:pPr marL="0" marR="0" lvl="0" indent="0" algn="l" defTabSz="914400" rtl="0" eaLnBrk="1" fontAlgn="auto" latinLnBrk="0" hangingPunct="1">
              <a:lnSpc>
                <a:spcPct val="100000"/>
              </a:lnSpc>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j-lt"/>
                <a:ea typeface="+mn-ea"/>
                <a:cs typeface="Arial MT Lt"/>
              </a:rPr>
              <a:t>IMPACTS</a:t>
            </a:r>
            <a:endParaRPr lang="en-US" sz="1600" b="1" i="0" u="none" strike="noStrike" kern="1200" cap="none" spc="0" normalizeH="0" baseline="0" noProof="0">
              <a:ln>
                <a:noFill/>
              </a:ln>
              <a:solidFill>
                <a:srgbClr val="FFFFFF"/>
              </a:solidFill>
              <a:effectLst/>
              <a:uLnTx/>
              <a:uFillTx/>
              <a:latin typeface="+mj-lt"/>
              <a:ea typeface="Open Sans"/>
              <a:cs typeface="Arial MT Lt"/>
            </a:endParaRPr>
          </a:p>
          <a:p>
            <a:pPr marL="285750" indent="-285750">
              <a:spcBef>
                <a:spcPts val="600"/>
              </a:spcBef>
              <a:buFont typeface="Arial" panose="020B0604020202020204" pitchFamily="34" charset="0"/>
              <a:buChar char="•"/>
              <a:defRPr/>
            </a:pPr>
            <a:r>
              <a:rPr lang="en-US" sz="1600">
                <a:solidFill>
                  <a:schemeClr val="bg1"/>
                </a:solidFill>
                <a:latin typeface="+mj-lt"/>
                <a:cs typeface="Arial MT Lt"/>
              </a:rPr>
              <a:t>Ease bottlenecks transporting wind energy from northern Germany &amp; avoids derating of lines</a:t>
            </a:r>
            <a:endParaRPr lang="en-US" sz="1600">
              <a:solidFill>
                <a:schemeClr val="bg1"/>
              </a:solidFill>
              <a:latin typeface="+mj-lt"/>
              <a:ea typeface="Open Sans"/>
              <a:cs typeface="Arial MT Lt"/>
            </a:endParaRPr>
          </a:p>
          <a:p>
            <a:pPr marL="285750" indent="-285750">
              <a:spcBef>
                <a:spcPts val="600"/>
              </a:spcBef>
              <a:buFont typeface="Arial" panose="020B0604020202020204" pitchFamily="34" charset="0"/>
              <a:buChar char="•"/>
              <a:defRPr/>
            </a:pPr>
            <a:r>
              <a:rPr lang="en-US" sz="1600">
                <a:solidFill>
                  <a:schemeClr val="bg1"/>
                </a:solidFill>
                <a:latin typeface="+mj-lt"/>
                <a:ea typeface="Open Sans"/>
              </a:rPr>
              <a:t>Reduces redispatch cost &amp; lowers end user energy cost</a:t>
            </a:r>
          </a:p>
          <a:p>
            <a:pPr marL="285750" indent="-285750">
              <a:spcBef>
                <a:spcPts val="600"/>
              </a:spcBef>
              <a:buFont typeface="Arial" panose="020B0604020202020204" pitchFamily="34" charset="0"/>
              <a:buChar char="•"/>
              <a:defRPr/>
            </a:pPr>
            <a:r>
              <a:rPr lang="en-US" sz="1600">
                <a:solidFill>
                  <a:schemeClr val="bg1"/>
                </a:solidFill>
                <a:latin typeface="+mj-lt"/>
                <a:ea typeface="Open Sans"/>
              </a:rPr>
              <a:t>Stability &amp; grid reinforcement services </a:t>
            </a:r>
            <a:endParaRPr lang="en-US">
              <a:solidFill>
                <a:schemeClr val="bg1"/>
              </a:solidFill>
            </a:endParaRPr>
          </a:p>
        </p:txBody>
      </p:sp>
      <p:sp>
        <p:nvSpPr>
          <p:cNvPr id="9" name="TextBox 8">
            <a:extLst>
              <a:ext uri="{FF2B5EF4-FFF2-40B4-BE49-F238E27FC236}">
                <a16:creationId xmlns:a16="http://schemas.microsoft.com/office/drawing/2014/main" id="{96B63E6E-14ED-4E4C-A2E3-FFB91D50A2BD}"/>
              </a:ext>
            </a:extLst>
          </p:cNvPr>
          <p:cNvSpPr txBox="1"/>
          <p:nvPr/>
        </p:nvSpPr>
        <p:spPr>
          <a:xfrm>
            <a:off x="1030147" y="626126"/>
            <a:ext cx="5541372" cy="769441"/>
          </a:xfrm>
          <a:prstGeom prst="rect">
            <a:avLst/>
          </a:prstGeom>
          <a:noFill/>
        </p:spPr>
        <p:txBody>
          <a:bodyPr wrap="square" lIns="91440" tIns="45720" rIns="91440" bIns="45720" rtlCol="0" anchor="t">
            <a:spAutoFit/>
          </a:bodyPr>
          <a:lstStyle/>
          <a:p>
            <a:r>
              <a:rPr lang="en-GB">
                <a:solidFill>
                  <a:schemeClr val="accent2"/>
                </a:solidFill>
                <a:latin typeface="Open Sans Semibold"/>
                <a:ea typeface="Open Sans Semibold"/>
                <a:cs typeface="Open Sans Semibold"/>
              </a:rPr>
              <a:t>CASE STUDY</a:t>
            </a:r>
          </a:p>
          <a:p>
            <a:r>
              <a:rPr lang="en-GB" sz="2600" b="1">
                <a:solidFill>
                  <a:schemeClr val="bg1"/>
                </a:solidFill>
                <a:latin typeface="Open Sans"/>
                <a:ea typeface="Open Sans"/>
                <a:cs typeface="Open Sans"/>
              </a:rPr>
              <a:t>Grid utilization enhancement</a:t>
            </a:r>
            <a:endParaRPr lang="en-GB">
              <a:solidFill>
                <a:schemeClr val="bg1"/>
              </a:solidFill>
            </a:endParaRPr>
          </a:p>
        </p:txBody>
      </p:sp>
      <p:sp>
        <p:nvSpPr>
          <p:cNvPr id="11" name="Footer Placeholder 1">
            <a:extLst>
              <a:ext uri="{FF2B5EF4-FFF2-40B4-BE49-F238E27FC236}">
                <a16:creationId xmlns:a16="http://schemas.microsoft.com/office/drawing/2014/main" id="{AF32CF23-F991-4011-8B85-AD4CE971E246}"/>
              </a:ext>
            </a:extLst>
          </p:cNvPr>
          <p:cNvSpPr txBox="1">
            <a:spLocks/>
          </p:cNvSpPr>
          <p:nvPr/>
        </p:nvSpPr>
        <p:spPr>
          <a:xfrm>
            <a:off x="8632305" y="6356119"/>
            <a:ext cx="3064170" cy="288000"/>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2"/>
                </a:solidFill>
              </a:rPr>
              <a:t>© Fluence Energy, Inc. All rights reserved. | </a:t>
            </a:r>
          </a:p>
        </p:txBody>
      </p:sp>
      <p:sp>
        <p:nvSpPr>
          <p:cNvPr id="3" name="Foliennummernplatzhalter 5">
            <a:extLst>
              <a:ext uri="{FF2B5EF4-FFF2-40B4-BE49-F238E27FC236}">
                <a16:creationId xmlns:a16="http://schemas.microsoft.com/office/drawing/2014/main" id="{861E527D-715F-65A8-C4FF-A07D8596B5E6}"/>
              </a:ext>
            </a:extLst>
          </p:cNvPr>
          <p:cNvSpPr>
            <a:spLocks noGrp="1"/>
          </p:cNvSpPr>
          <p:nvPr>
            <p:ph type="sldNum" sz="quarter" idx="10"/>
          </p:nvPr>
        </p:nvSpPr>
        <p:spPr>
          <a:xfrm>
            <a:off x="11534839" y="6356350"/>
            <a:ext cx="365036" cy="288000"/>
          </a:xfrm>
        </p:spPr>
        <p:txBody>
          <a:bodyPr/>
          <a:lstStyle/>
          <a:p>
            <a:fld id="{02141E54-835B-754B-9525-A0F9682593D9}" type="slidenum">
              <a:rPr lang="en-US" smtClean="0">
                <a:solidFill>
                  <a:srgbClr val="FFFFFF"/>
                </a:solidFill>
              </a:rPr>
              <a:pPr/>
              <a:t>43</a:t>
            </a:fld>
            <a:endParaRPr lang="en-US" dirty="0">
              <a:solidFill>
                <a:srgbClr val="FFFFFF"/>
              </a:solidFill>
            </a:endParaRPr>
          </a:p>
        </p:txBody>
      </p:sp>
    </p:spTree>
    <p:extLst>
      <p:ext uri="{BB962C8B-B14F-4D97-AF65-F5344CB8AC3E}">
        <p14:creationId xmlns:p14="http://schemas.microsoft.com/office/powerpoint/2010/main" val="154667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EC315-5EBC-C4AD-9821-A7C866307261}"/>
              </a:ext>
            </a:extLst>
          </p:cNvPr>
          <p:cNvSpPr>
            <a:spLocks noGrp="1"/>
          </p:cNvSpPr>
          <p:nvPr>
            <p:ph type="title"/>
          </p:nvPr>
        </p:nvSpPr>
        <p:spPr/>
        <p:txBody>
          <a:bodyPr/>
          <a:lstStyle/>
          <a:p>
            <a:r>
              <a:rPr lang="en-US" err="1"/>
              <a:t>Gridbooster</a:t>
            </a:r>
            <a:r>
              <a:rPr lang="en-US"/>
              <a:t> concept of reactive/curative grid operation </a:t>
            </a:r>
          </a:p>
        </p:txBody>
      </p:sp>
      <p:sp>
        <p:nvSpPr>
          <p:cNvPr id="4" name="Foliennummernplatzhalter 3">
            <a:extLst>
              <a:ext uri="{FF2B5EF4-FFF2-40B4-BE49-F238E27FC236}">
                <a16:creationId xmlns:a16="http://schemas.microsoft.com/office/drawing/2014/main" id="{D681CD83-393C-2087-1A2F-55B4440B61E0}"/>
              </a:ext>
            </a:extLst>
          </p:cNvPr>
          <p:cNvSpPr>
            <a:spLocks noGrp="1"/>
          </p:cNvSpPr>
          <p:nvPr>
            <p:ph type="sldNum" sz="quarter" idx="10"/>
          </p:nvPr>
        </p:nvSpPr>
        <p:spPr/>
        <p:txBody>
          <a:bodyPr/>
          <a:lstStyle/>
          <a:p>
            <a:fld id="{02141E54-835B-754B-9525-A0F9682593D9}" type="slidenum">
              <a:rPr lang="en-US" smtClean="0"/>
              <a:pPr/>
              <a:t>44</a:t>
            </a:fld>
            <a:endParaRPr lang="en-US" dirty="0"/>
          </a:p>
        </p:txBody>
      </p:sp>
      <p:sp>
        <p:nvSpPr>
          <p:cNvPr id="6" name="Footer Placeholder 1">
            <a:extLst>
              <a:ext uri="{FF2B5EF4-FFF2-40B4-BE49-F238E27FC236}">
                <a16:creationId xmlns:a16="http://schemas.microsoft.com/office/drawing/2014/main" id="{36852202-5335-86C2-BB7B-DADB2DD25491}"/>
              </a:ext>
            </a:extLst>
          </p:cNvPr>
          <p:cNvSpPr txBox="1">
            <a:spLocks/>
          </p:cNvSpPr>
          <p:nvPr/>
        </p:nvSpPr>
        <p:spPr>
          <a:xfrm>
            <a:off x="8632305" y="6356119"/>
            <a:ext cx="3064170" cy="288000"/>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Fluence Energy, Inc. All rights reserved. | </a:t>
            </a:r>
          </a:p>
        </p:txBody>
      </p:sp>
      <p:pic>
        <p:nvPicPr>
          <p:cNvPr id="11" name="Inhaltsplatzhalter 10">
            <a:extLst>
              <a:ext uri="{FF2B5EF4-FFF2-40B4-BE49-F238E27FC236}">
                <a16:creationId xmlns:a16="http://schemas.microsoft.com/office/drawing/2014/main" id="{287DF9C8-E778-5D08-35E5-86BA0FE5FBF7}"/>
              </a:ext>
            </a:extLst>
          </p:cNvPr>
          <p:cNvPicPr>
            <a:picLocks noGrp="1" noChangeAspect="1"/>
          </p:cNvPicPr>
          <p:nvPr>
            <p:ph idx="1"/>
          </p:nvPr>
        </p:nvPicPr>
        <p:blipFill>
          <a:blip r:embed="rId3"/>
          <a:stretch>
            <a:fillRect/>
          </a:stretch>
        </p:blipFill>
        <p:spPr>
          <a:xfrm>
            <a:off x="1114425" y="1600201"/>
            <a:ext cx="9886903" cy="4309676"/>
          </a:xfrm>
        </p:spPr>
      </p:pic>
    </p:spTree>
    <p:extLst>
      <p:ext uri="{BB962C8B-B14F-4D97-AF65-F5344CB8AC3E}">
        <p14:creationId xmlns:p14="http://schemas.microsoft.com/office/powerpoint/2010/main" val="1862969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sign&#10;&#10;Description automatically generated">
            <a:extLst>
              <a:ext uri="{FF2B5EF4-FFF2-40B4-BE49-F238E27FC236}">
                <a16:creationId xmlns:a16="http://schemas.microsoft.com/office/drawing/2014/main" id="{5A0A708E-4694-69F1-9D4B-EBBA9F06376E}"/>
              </a:ext>
            </a:extLst>
          </p:cNvPr>
          <p:cNvPicPr>
            <a:picLocks noChangeAspect="1"/>
          </p:cNvPicPr>
          <p:nvPr/>
        </p:nvPicPr>
        <p:blipFill>
          <a:blip r:embed="rId2"/>
          <a:stretch>
            <a:fillRect/>
          </a:stretch>
        </p:blipFill>
        <p:spPr>
          <a:xfrm>
            <a:off x="-101600" y="-59092"/>
            <a:ext cx="12445096" cy="6998371"/>
          </a:xfrm>
          <a:prstGeom prst="rect">
            <a:avLst/>
          </a:prstGeom>
        </p:spPr>
      </p:pic>
    </p:spTree>
    <p:extLst>
      <p:ext uri="{BB962C8B-B14F-4D97-AF65-F5344CB8AC3E}">
        <p14:creationId xmlns:p14="http://schemas.microsoft.com/office/powerpoint/2010/main" val="345365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7332E90E-A19A-4407-AAFD-D8D680DDAD90}"/>
              </a:ext>
            </a:extLst>
          </p:cNvPr>
          <p:cNvPicPr>
            <a:picLocks noGrp="1" noChangeAspect="1"/>
          </p:cNvPicPr>
          <p:nvPr>
            <p:ph type="pic" sz="quarter" idx="11"/>
          </p:nvPr>
        </p:nvPicPr>
        <p:blipFill rotWithShape="1">
          <a:blip r:embed="rId3">
            <a:extLst>
              <a:ext uri="{96DAC541-7B7A-43D3-8B79-37D633B846F1}">
                <asvg:svgBlip xmlns:asvg="http://schemas.microsoft.com/office/drawing/2016/SVG/main" r:embed="rId4"/>
              </a:ext>
            </a:extLst>
          </a:blip>
          <a:srcRect t="3550" r="25296" b="3550"/>
          <a:stretch/>
        </p:blipFill>
        <p:spPr>
          <a:xfrm>
            <a:off x="7344630" y="432460"/>
            <a:ext cx="4007302" cy="5205780"/>
          </a:xfrm>
        </p:spPr>
      </p:pic>
      <p:sp>
        <p:nvSpPr>
          <p:cNvPr id="3" name="Espace réservé du texte 2">
            <a:extLst>
              <a:ext uri="{FF2B5EF4-FFF2-40B4-BE49-F238E27FC236}">
                <a16:creationId xmlns:a16="http://schemas.microsoft.com/office/drawing/2014/main" id="{BC547E3F-09E9-7470-33EF-5EA6FE93DCE4}"/>
              </a:ext>
            </a:extLst>
          </p:cNvPr>
          <p:cNvSpPr>
            <a:spLocks noGrp="1"/>
          </p:cNvSpPr>
          <p:nvPr>
            <p:ph type="body" sz="quarter" idx="12"/>
          </p:nvPr>
        </p:nvSpPr>
        <p:spPr>
          <a:xfrm>
            <a:off x="837804" y="3417739"/>
            <a:ext cx="4354527" cy="763712"/>
          </a:xfrm>
        </p:spPr>
        <p:txBody>
          <a:bodyPr lIns="45720" tIns="22860" rIns="45720" bIns="22860" anchor="t"/>
          <a:lstStyle/>
          <a:p>
            <a:pPr>
              <a:lnSpc>
                <a:spcPct val="100000"/>
              </a:lnSpc>
            </a:pPr>
            <a:r>
              <a:rPr lang="fr-FR" sz="1700" dirty="0">
                <a:latin typeface="Lato Light"/>
                <a:ea typeface="Lato Light"/>
                <a:cs typeface="Lato Light"/>
              </a:rPr>
              <a:t>It </a:t>
            </a:r>
            <a:r>
              <a:rPr lang="fr-FR" sz="1700" dirty="0" err="1">
                <a:latin typeface="Lato Light"/>
                <a:ea typeface="Lato Light"/>
                <a:cs typeface="Lato Light"/>
              </a:rPr>
              <a:t>provides</a:t>
            </a:r>
            <a:r>
              <a:rPr lang="fr-FR" sz="1700" dirty="0">
                <a:latin typeface="Lato Light"/>
                <a:ea typeface="Lato Light"/>
                <a:cs typeface="Lato Light"/>
              </a:rPr>
              <a:t> a pan-</a:t>
            </a:r>
            <a:r>
              <a:rPr lang="fr-FR" sz="1700" dirty="0" err="1">
                <a:latin typeface="Lato Light"/>
                <a:ea typeface="Lato Light"/>
                <a:cs typeface="Lato Light"/>
              </a:rPr>
              <a:t>European</a:t>
            </a:r>
            <a:r>
              <a:rPr lang="fr-FR" sz="1700" dirty="0">
                <a:latin typeface="Lato Light"/>
                <a:ea typeface="Lato Light"/>
                <a:cs typeface="Lato Light"/>
              </a:rPr>
              <a:t> vision of the future power system and </a:t>
            </a:r>
            <a:r>
              <a:rPr lang="fr-FR" sz="1700" dirty="0" err="1">
                <a:latin typeface="Lato Light"/>
                <a:ea typeface="Lato Light"/>
                <a:cs typeface="Lato Light"/>
              </a:rPr>
              <a:t>investigates</a:t>
            </a:r>
            <a:r>
              <a:rPr lang="fr-FR" sz="1700" dirty="0">
                <a:latin typeface="Lato Light"/>
                <a:ea typeface="Lato Light"/>
                <a:cs typeface="Lato Light"/>
              </a:rPr>
              <a:t> how power links and </a:t>
            </a:r>
            <a:r>
              <a:rPr lang="fr-FR" sz="1700" dirty="0" err="1">
                <a:latin typeface="Lato Light"/>
                <a:ea typeface="Lato Light"/>
                <a:cs typeface="Lato Light"/>
              </a:rPr>
              <a:t>storage</a:t>
            </a:r>
            <a:r>
              <a:rPr lang="fr-FR" sz="1700" dirty="0">
                <a:latin typeface="Lato Light"/>
                <a:ea typeface="Lato Light"/>
                <a:cs typeface="Lato Light"/>
              </a:rPr>
              <a:t> can </a:t>
            </a:r>
            <a:r>
              <a:rPr lang="fr-FR" sz="1700" dirty="0" err="1">
                <a:latin typeface="Lato Light"/>
                <a:ea typeface="Lato Light"/>
                <a:cs typeface="Lato Light"/>
              </a:rPr>
              <a:t>be</a:t>
            </a:r>
            <a:r>
              <a:rPr lang="fr-FR" sz="1700" dirty="0">
                <a:latin typeface="Lato Light"/>
                <a:ea typeface="Lato Light"/>
                <a:cs typeface="Lato Light"/>
              </a:rPr>
              <a:t> </a:t>
            </a:r>
            <a:r>
              <a:rPr lang="fr-FR" sz="1700" dirty="0" err="1">
                <a:latin typeface="Lato Light"/>
                <a:ea typeface="Lato Light"/>
                <a:cs typeface="Lato Light"/>
              </a:rPr>
              <a:t>used</a:t>
            </a:r>
            <a:r>
              <a:rPr lang="fr-FR" sz="1700" dirty="0">
                <a:latin typeface="Lato Light"/>
                <a:ea typeface="Lato Light"/>
                <a:cs typeface="Lato Light"/>
              </a:rPr>
              <a:t> to </a:t>
            </a:r>
            <a:r>
              <a:rPr lang="fr-FR" sz="1700" dirty="0" err="1">
                <a:latin typeface="Lato Light"/>
                <a:ea typeface="Lato Light"/>
                <a:cs typeface="Lato Light"/>
              </a:rPr>
              <a:t>make</a:t>
            </a:r>
            <a:r>
              <a:rPr lang="fr-FR" sz="1700" dirty="0">
                <a:latin typeface="Lato Light"/>
                <a:ea typeface="Lato Light"/>
                <a:cs typeface="Lato Light"/>
              </a:rPr>
              <a:t> the </a:t>
            </a:r>
            <a:r>
              <a:rPr lang="fr-FR" sz="1700" dirty="0" err="1">
                <a:latin typeface="Lato Light"/>
                <a:ea typeface="Lato Light"/>
                <a:cs typeface="Lato Light"/>
              </a:rPr>
              <a:t>energy</a:t>
            </a:r>
            <a:r>
              <a:rPr lang="fr-FR" sz="1700" dirty="0">
                <a:latin typeface="Lato Light"/>
                <a:ea typeface="Lato Light"/>
                <a:cs typeface="Lato Light"/>
              </a:rPr>
              <a:t> transition </a:t>
            </a:r>
            <a:r>
              <a:rPr lang="fr-FR" sz="1700" dirty="0" err="1">
                <a:latin typeface="Lato Light"/>
                <a:ea typeface="Lato Light"/>
                <a:cs typeface="Lato Light"/>
              </a:rPr>
              <a:t>happen</a:t>
            </a:r>
            <a:r>
              <a:rPr lang="fr-FR" sz="1700" dirty="0">
                <a:latin typeface="Lato Light"/>
                <a:ea typeface="Lato Light"/>
                <a:cs typeface="Lato Light"/>
              </a:rPr>
              <a:t> in a </a:t>
            </a:r>
            <a:r>
              <a:rPr lang="fr-FR" sz="1700" dirty="0" err="1">
                <a:latin typeface="Lato Light"/>
                <a:ea typeface="Lato Light"/>
                <a:cs typeface="Lato Light"/>
              </a:rPr>
              <a:t>cost</a:t>
            </a:r>
            <a:r>
              <a:rPr lang="fr-FR" sz="1700" dirty="0">
                <a:latin typeface="Lato Light"/>
                <a:ea typeface="Lato Light"/>
                <a:cs typeface="Lato Light"/>
              </a:rPr>
              <a:t>-effective and </a:t>
            </a:r>
            <a:r>
              <a:rPr lang="fr-FR" sz="1700" dirty="0" err="1">
                <a:latin typeface="Lato Light"/>
                <a:ea typeface="Lato Light"/>
                <a:cs typeface="Lato Light"/>
              </a:rPr>
              <a:t>secure</a:t>
            </a:r>
            <a:r>
              <a:rPr lang="fr-FR" sz="1700" dirty="0">
                <a:latin typeface="Lato Light"/>
                <a:ea typeface="Lato Light"/>
                <a:cs typeface="Lato Light"/>
              </a:rPr>
              <a:t> </a:t>
            </a:r>
            <a:r>
              <a:rPr lang="fr-FR" sz="1700" dirty="0" err="1">
                <a:latin typeface="Lato Light"/>
                <a:ea typeface="Lato Light"/>
                <a:cs typeface="Lato Light"/>
              </a:rPr>
              <a:t>way</a:t>
            </a:r>
            <a:r>
              <a:rPr lang="fr-FR" sz="1700" dirty="0">
                <a:latin typeface="Lato Light"/>
                <a:ea typeface="Lato Light"/>
                <a:cs typeface="Lato Light"/>
              </a:rPr>
              <a:t>.</a:t>
            </a:r>
          </a:p>
        </p:txBody>
      </p:sp>
      <p:sp>
        <p:nvSpPr>
          <p:cNvPr id="4" name="Espace réservé du texte 3">
            <a:extLst>
              <a:ext uri="{FF2B5EF4-FFF2-40B4-BE49-F238E27FC236}">
                <a16:creationId xmlns:a16="http://schemas.microsoft.com/office/drawing/2014/main" id="{8CD30201-9B79-D372-8B32-3B06DBEEFD92}"/>
              </a:ext>
            </a:extLst>
          </p:cNvPr>
          <p:cNvSpPr>
            <a:spLocks noGrp="1"/>
          </p:cNvSpPr>
          <p:nvPr>
            <p:ph type="body" sz="quarter" idx="14"/>
          </p:nvPr>
        </p:nvSpPr>
        <p:spPr/>
        <p:txBody>
          <a:bodyPr lIns="45720" tIns="22860" rIns="45720" bIns="22860" anchor="t">
            <a:noAutofit/>
          </a:bodyPr>
          <a:lstStyle/>
          <a:p>
            <a:r>
              <a:rPr lang="fr-FR" sz="1250" dirty="0"/>
              <a:t>13 </a:t>
            </a:r>
            <a:r>
              <a:rPr lang="fr-FR" sz="1250" dirty="0" err="1"/>
              <a:t>December</a:t>
            </a:r>
            <a:r>
              <a:rPr lang="fr-FR" sz="1250" dirty="0"/>
              <a:t> 2022</a:t>
            </a:r>
          </a:p>
          <a:p>
            <a:r>
              <a:rPr lang="fr-FR" sz="1250" dirty="0"/>
              <a:t> </a:t>
            </a:r>
            <a:endParaRPr lang="fr-FR" sz="1250" dirty="0">
              <a:ea typeface="Lato"/>
              <a:cs typeface="Lato"/>
            </a:endParaRPr>
          </a:p>
        </p:txBody>
      </p:sp>
      <p:sp>
        <p:nvSpPr>
          <p:cNvPr id="5" name="Espace réservé du texte 4">
            <a:extLst>
              <a:ext uri="{FF2B5EF4-FFF2-40B4-BE49-F238E27FC236}">
                <a16:creationId xmlns:a16="http://schemas.microsoft.com/office/drawing/2014/main" id="{5303114E-04E6-9725-C808-2C69573EFA53}"/>
              </a:ext>
            </a:extLst>
          </p:cNvPr>
          <p:cNvSpPr>
            <a:spLocks noGrp="1"/>
          </p:cNvSpPr>
          <p:nvPr>
            <p:ph type="body" sz="quarter" idx="15"/>
          </p:nvPr>
        </p:nvSpPr>
        <p:spPr>
          <a:xfrm>
            <a:off x="837804" y="2538022"/>
            <a:ext cx="4815435" cy="994657"/>
          </a:xfrm>
        </p:spPr>
        <p:txBody>
          <a:bodyPr lIns="45720" tIns="22860" rIns="45720" bIns="22860" anchor="t"/>
          <a:lstStyle/>
          <a:p>
            <a:pPr>
              <a:lnSpc>
                <a:spcPct val="100000"/>
              </a:lnSpc>
            </a:pPr>
            <a:r>
              <a:rPr lang="fr-FR" sz="1700" dirty="0"/>
              <a:t>The TYNDP </a:t>
            </a:r>
            <a:r>
              <a:rPr lang="fr-FR" sz="1700" dirty="0" err="1"/>
              <a:t>is</a:t>
            </a:r>
            <a:r>
              <a:rPr lang="fr-FR" sz="1700" dirty="0"/>
              <a:t> the </a:t>
            </a:r>
            <a:r>
              <a:rPr lang="fr-FR" sz="1700" dirty="0" err="1"/>
              <a:t>European</a:t>
            </a:r>
            <a:r>
              <a:rPr lang="fr-FR" sz="1700" dirty="0"/>
              <a:t> </a:t>
            </a:r>
            <a:r>
              <a:rPr lang="fr-FR" sz="1700" dirty="0" err="1"/>
              <a:t>electricity</a:t>
            </a:r>
            <a:r>
              <a:rPr lang="fr-FR" sz="1700" dirty="0"/>
              <a:t> infrastructure </a:t>
            </a:r>
            <a:r>
              <a:rPr lang="fr-FR" sz="1700" dirty="0" err="1"/>
              <a:t>development</a:t>
            </a:r>
            <a:r>
              <a:rPr lang="fr-FR" sz="1700" dirty="0"/>
              <a:t> plan.</a:t>
            </a:r>
          </a:p>
          <a:p>
            <a:pPr>
              <a:lnSpc>
                <a:spcPct val="100000"/>
              </a:lnSpc>
            </a:pPr>
            <a:endParaRPr lang="fr-FR" sz="1700" dirty="0"/>
          </a:p>
          <a:p>
            <a:pPr>
              <a:lnSpc>
                <a:spcPct val="100000"/>
              </a:lnSpc>
            </a:pPr>
            <a:endParaRPr lang="fr-FR" sz="1700" dirty="0">
              <a:ea typeface="Lato"/>
              <a:cs typeface="Lato"/>
            </a:endParaRPr>
          </a:p>
        </p:txBody>
      </p:sp>
    </p:spTree>
    <p:extLst>
      <p:ext uri="{BB962C8B-B14F-4D97-AF65-F5344CB8AC3E}">
        <p14:creationId xmlns:p14="http://schemas.microsoft.com/office/powerpoint/2010/main" val="2893516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9A0077-D42E-196C-7F93-40320EC4293F}"/>
              </a:ext>
            </a:extLst>
          </p:cNvPr>
          <p:cNvSpPr>
            <a:spLocks noGrp="1"/>
          </p:cNvSpPr>
          <p:nvPr>
            <p:ph type="sldNum" sz="quarter" idx="10"/>
          </p:nvPr>
        </p:nvSpPr>
        <p:spPr/>
        <p:txBody>
          <a:bodyPr/>
          <a:lstStyle/>
          <a:p>
            <a:fld id="{89713F07-9E9B-1048-BE0A-2FB0009242B3}" type="slidenum">
              <a:rPr lang="fr-FR"/>
              <a:pPr/>
              <a:t>47</a:t>
            </a:fld>
            <a:endParaRPr lang="fr-FR"/>
          </a:p>
        </p:txBody>
      </p:sp>
      <p:sp>
        <p:nvSpPr>
          <p:cNvPr id="3" name="Espace réservé du texte 2">
            <a:extLst>
              <a:ext uri="{FF2B5EF4-FFF2-40B4-BE49-F238E27FC236}">
                <a16:creationId xmlns:a16="http://schemas.microsoft.com/office/drawing/2014/main" id="{D7371811-AD51-727F-30B6-79FB68BF5209}"/>
              </a:ext>
            </a:extLst>
          </p:cNvPr>
          <p:cNvSpPr>
            <a:spLocks noGrp="1"/>
          </p:cNvSpPr>
          <p:nvPr>
            <p:ph type="body" sz="quarter" idx="11"/>
          </p:nvPr>
        </p:nvSpPr>
        <p:spPr>
          <a:xfrm>
            <a:off x="950793" y="886314"/>
            <a:ext cx="5258516" cy="372476"/>
          </a:xfrm>
        </p:spPr>
        <p:txBody>
          <a:bodyPr>
            <a:normAutofit/>
          </a:bodyPr>
          <a:lstStyle/>
          <a:p>
            <a:r>
              <a:rPr lang="en-GB" sz="2000" dirty="0"/>
              <a:t>Three key findings</a:t>
            </a:r>
          </a:p>
        </p:txBody>
      </p:sp>
      <p:sp>
        <p:nvSpPr>
          <p:cNvPr id="4" name="Espace réservé du texte 3">
            <a:extLst>
              <a:ext uri="{FF2B5EF4-FFF2-40B4-BE49-F238E27FC236}">
                <a16:creationId xmlns:a16="http://schemas.microsoft.com/office/drawing/2014/main" id="{251D6222-81A7-CA81-3BA4-35541410F266}"/>
              </a:ext>
            </a:extLst>
          </p:cNvPr>
          <p:cNvSpPr>
            <a:spLocks noGrp="1"/>
          </p:cNvSpPr>
          <p:nvPr>
            <p:ph type="body" sz="quarter" idx="12"/>
          </p:nvPr>
        </p:nvSpPr>
        <p:spPr>
          <a:xfrm>
            <a:off x="986886" y="608840"/>
            <a:ext cx="5258517" cy="205285"/>
          </a:xfrm>
        </p:spPr>
        <p:txBody>
          <a:bodyPr/>
          <a:lstStyle/>
          <a:p>
            <a:r>
              <a:rPr lang="en-GB" sz="1400" dirty="0"/>
              <a:t>TYNDP 2022 system needs study</a:t>
            </a:r>
          </a:p>
        </p:txBody>
      </p:sp>
      <p:sp>
        <p:nvSpPr>
          <p:cNvPr id="5" name="Espace réservé du texte 4">
            <a:extLst>
              <a:ext uri="{FF2B5EF4-FFF2-40B4-BE49-F238E27FC236}">
                <a16:creationId xmlns:a16="http://schemas.microsoft.com/office/drawing/2014/main" id="{9423D6ED-A789-E9D8-D9F1-DD8B88E55F66}"/>
              </a:ext>
            </a:extLst>
          </p:cNvPr>
          <p:cNvSpPr>
            <a:spLocks noGrp="1"/>
          </p:cNvSpPr>
          <p:nvPr>
            <p:ph type="body" sz="quarter" idx="14"/>
          </p:nvPr>
        </p:nvSpPr>
        <p:spPr/>
        <p:txBody>
          <a:bodyPr>
            <a:normAutofit fontScale="92500" lnSpcReduction="10000"/>
          </a:bodyPr>
          <a:lstStyle/>
          <a:p>
            <a:endParaRPr lang="en-GB"/>
          </a:p>
        </p:txBody>
      </p:sp>
      <p:sp>
        <p:nvSpPr>
          <p:cNvPr id="6" name="Espace réservé du texte 5">
            <a:extLst>
              <a:ext uri="{FF2B5EF4-FFF2-40B4-BE49-F238E27FC236}">
                <a16:creationId xmlns:a16="http://schemas.microsoft.com/office/drawing/2014/main" id="{1563C69D-7932-0110-D3B2-B3640BD6762C}"/>
              </a:ext>
            </a:extLst>
          </p:cNvPr>
          <p:cNvSpPr>
            <a:spLocks noGrp="1"/>
          </p:cNvSpPr>
          <p:nvPr>
            <p:ph type="body" sz="quarter" idx="15"/>
          </p:nvPr>
        </p:nvSpPr>
        <p:spPr/>
        <p:txBody>
          <a:bodyPr/>
          <a:lstStyle/>
          <a:p>
            <a:endParaRPr lang="en-GB"/>
          </a:p>
        </p:txBody>
      </p:sp>
      <p:sp>
        <p:nvSpPr>
          <p:cNvPr id="7" name="Espace réservé du texte 6">
            <a:extLst>
              <a:ext uri="{FF2B5EF4-FFF2-40B4-BE49-F238E27FC236}">
                <a16:creationId xmlns:a16="http://schemas.microsoft.com/office/drawing/2014/main" id="{E726FCA0-C1D9-3729-B78E-0223ADB63C8D}"/>
              </a:ext>
            </a:extLst>
          </p:cNvPr>
          <p:cNvSpPr>
            <a:spLocks noGrp="1"/>
          </p:cNvSpPr>
          <p:nvPr>
            <p:ph type="body" sz="quarter" idx="16"/>
          </p:nvPr>
        </p:nvSpPr>
        <p:spPr/>
        <p:txBody>
          <a:bodyPr/>
          <a:lstStyle/>
          <a:p>
            <a:endParaRPr lang="en-GB"/>
          </a:p>
        </p:txBody>
      </p:sp>
      <p:sp>
        <p:nvSpPr>
          <p:cNvPr id="8" name="Espace réservé du texte 7">
            <a:extLst>
              <a:ext uri="{FF2B5EF4-FFF2-40B4-BE49-F238E27FC236}">
                <a16:creationId xmlns:a16="http://schemas.microsoft.com/office/drawing/2014/main" id="{68470E9B-6011-DD1E-CD53-6E9B7BBE6500}"/>
              </a:ext>
            </a:extLst>
          </p:cNvPr>
          <p:cNvSpPr>
            <a:spLocks noGrp="1"/>
          </p:cNvSpPr>
          <p:nvPr>
            <p:ph type="body" sz="quarter" idx="17"/>
          </p:nvPr>
        </p:nvSpPr>
        <p:spPr/>
        <p:txBody>
          <a:bodyPr/>
          <a:lstStyle/>
          <a:p>
            <a:endParaRPr lang="en-GB"/>
          </a:p>
        </p:txBody>
      </p:sp>
      <p:sp>
        <p:nvSpPr>
          <p:cNvPr id="9" name="Espace réservé du texte 8">
            <a:extLst>
              <a:ext uri="{FF2B5EF4-FFF2-40B4-BE49-F238E27FC236}">
                <a16:creationId xmlns:a16="http://schemas.microsoft.com/office/drawing/2014/main" id="{CF9AE9CE-5504-AC9B-9D9E-D23C6BE4198E}"/>
              </a:ext>
            </a:extLst>
          </p:cNvPr>
          <p:cNvSpPr>
            <a:spLocks noGrp="1"/>
          </p:cNvSpPr>
          <p:nvPr>
            <p:ph type="body" sz="quarter" idx="18"/>
          </p:nvPr>
        </p:nvSpPr>
        <p:spPr/>
        <p:txBody>
          <a:bodyPr/>
          <a:lstStyle/>
          <a:p>
            <a:endParaRPr lang="en-GB"/>
          </a:p>
        </p:txBody>
      </p:sp>
      <p:pic>
        <p:nvPicPr>
          <p:cNvPr id="15" name="Image 14" descr="Une image contenant texte&#10;&#10;Description générée automatiquement">
            <a:extLst>
              <a:ext uri="{FF2B5EF4-FFF2-40B4-BE49-F238E27FC236}">
                <a16:creationId xmlns:a16="http://schemas.microsoft.com/office/drawing/2014/main" id="{1378FB8C-DF25-091E-BECB-98CD32D59C0D}"/>
              </a:ext>
            </a:extLst>
          </p:cNvPr>
          <p:cNvPicPr>
            <a:picLocks noChangeAspect="1"/>
          </p:cNvPicPr>
          <p:nvPr/>
        </p:nvPicPr>
        <p:blipFill>
          <a:blip r:embed="rId3"/>
          <a:stretch>
            <a:fillRect/>
          </a:stretch>
        </p:blipFill>
        <p:spPr>
          <a:xfrm>
            <a:off x="838363" y="3427473"/>
            <a:ext cx="10515275" cy="2544213"/>
          </a:xfrm>
          <a:prstGeom prst="rect">
            <a:avLst/>
          </a:prstGeom>
        </p:spPr>
      </p:pic>
      <p:pic>
        <p:nvPicPr>
          <p:cNvPr id="11" name="Picture 12" descr="Chart, funnel chart&#10;&#10;Description automatically generated">
            <a:extLst>
              <a:ext uri="{FF2B5EF4-FFF2-40B4-BE49-F238E27FC236}">
                <a16:creationId xmlns:a16="http://schemas.microsoft.com/office/drawing/2014/main" id="{42E350C5-836A-41C3-94F5-6AB59EC30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06" y="1854611"/>
            <a:ext cx="3106752" cy="4394550"/>
          </a:xfrm>
          <a:prstGeom prst="rect">
            <a:avLst/>
          </a:prstGeom>
        </p:spPr>
      </p:pic>
      <p:pic>
        <p:nvPicPr>
          <p:cNvPr id="12" name="Image 14" descr="Une image contenant texte&#10;&#10;Description générée automatiquement">
            <a:extLst>
              <a:ext uri="{FF2B5EF4-FFF2-40B4-BE49-F238E27FC236}">
                <a16:creationId xmlns:a16="http://schemas.microsoft.com/office/drawing/2014/main" id="{574A372D-8AB9-4549-9C7C-28ADD24902E6}"/>
              </a:ext>
            </a:extLst>
          </p:cNvPr>
          <p:cNvPicPr>
            <a:picLocks noChangeAspect="1"/>
          </p:cNvPicPr>
          <p:nvPr/>
        </p:nvPicPr>
        <p:blipFill rotWithShape="1">
          <a:blip r:embed="rId3"/>
          <a:srcRect r="67882"/>
          <a:stretch/>
        </p:blipFill>
        <p:spPr>
          <a:xfrm>
            <a:off x="4374736" y="641190"/>
            <a:ext cx="3377280" cy="2544213"/>
          </a:xfrm>
          <a:prstGeom prst="rect">
            <a:avLst/>
          </a:prstGeom>
        </p:spPr>
      </p:pic>
    </p:spTree>
    <p:extLst>
      <p:ext uri="{BB962C8B-B14F-4D97-AF65-F5344CB8AC3E}">
        <p14:creationId xmlns:p14="http://schemas.microsoft.com/office/powerpoint/2010/main" val="3422461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BC4E9F-DD14-8F1E-8187-336268D23F6C}"/>
              </a:ext>
            </a:extLst>
          </p:cNvPr>
          <p:cNvSpPr>
            <a:spLocks noGrp="1"/>
          </p:cNvSpPr>
          <p:nvPr>
            <p:ph type="body" sz="quarter" idx="11"/>
          </p:nvPr>
        </p:nvSpPr>
        <p:spPr>
          <a:xfrm>
            <a:off x="938761" y="874282"/>
            <a:ext cx="7062636" cy="810139"/>
          </a:xfrm>
        </p:spPr>
        <p:txBody>
          <a:bodyPr vert="horz" lIns="45720" tIns="22860" rIns="45720" bIns="22860" rtlCol="0" anchor="t">
            <a:normAutofit/>
          </a:bodyPr>
          <a:lstStyle/>
          <a:p>
            <a:pPr>
              <a:spcBef>
                <a:spcPts val="200"/>
              </a:spcBef>
            </a:pPr>
            <a:r>
              <a:rPr lang="en-BE" sz="1800" dirty="0"/>
              <a:t>Opportunities for increased cross-border transmission, storage and peaking capacity exist all over Europe</a:t>
            </a:r>
            <a:endParaRPr lang="en-BE" sz="1800" dirty="0">
              <a:ea typeface="Lato"/>
              <a:cs typeface="Lato"/>
            </a:endParaRPr>
          </a:p>
        </p:txBody>
      </p:sp>
      <p:sp>
        <p:nvSpPr>
          <p:cNvPr id="4" name="Text Placeholder 3">
            <a:extLst>
              <a:ext uri="{FF2B5EF4-FFF2-40B4-BE49-F238E27FC236}">
                <a16:creationId xmlns:a16="http://schemas.microsoft.com/office/drawing/2014/main" id="{257AEBB0-2A02-88C8-FC22-BDA0045FB691}"/>
              </a:ext>
            </a:extLst>
          </p:cNvPr>
          <p:cNvSpPr>
            <a:spLocks noGrp="1"/>
          </p:cNvSpPr>
          <p:nvPr>
            <p:ph type="body" sz="quarter" idx="12"/>
          </p:nvPr>
        </p:nvSpPr>
        <p:spPr>
          <a:xfrm>
            <a:off x="914696" y="596808"/>
            <a:ext cx="6076049" cy="365719"/>
          </a:xfrm>
        </p:spPr>
        <p:txBody>
          <a:bodyPr/>
          <a:lstStyle/>
          <a:p>
            <a:r>
              <a:rPr lang="en-US" sz="1400" dirty="0"/>
              <a:t>Results</a:t>
            </a:r>
            <a:endParaRPr lang="fr-CH" sz="1400" dirty="0"/>
          </a:p>
          <a:p>
            <a:endParaRPr lang="en-BE" dirty="0"/>
          </a:p>
        </p:txBody>
      </p:sp>
      <p:sp>
        <p:nvSpPr>
          <p:cNvPr id="5" name="Text Placeholder 4">
            <a:extLst>
              <a:ext uri="{FF2B5EF4-FFF2-40B4-BE49-F238E27FC236}">
                <a16:creationId xmlns:a16="http://schemas.microsoft.com/office/drawing/2014/main" id="{63031122-80C8-09AE-39B3-5481AAD71FE1}"/>
              </a:ext>
            </a:extLst>
          </p:cNvPr>
          <p:cNvSpPr>
            <a:spLocks noGrp="1"/>
          </p:cNvSpPr>
          <p:nvPr>
            <p:ph type="body" sz="quarter" idx="14"/>
          </p:nvPr>
        </p:nvSpPr>
        <p:spPr/>
        <p:txBody>
          <a:bodyPr>
            <a:normAutofit fontScale="92500" lnSpcReduction="10000"/>
          </a:bodyPr>
          <a:lstStyle/>
          <a:p>
            <a:endParaRPr lang="en-BE"/>
          </a:p>
        </p:txBody>
      </p:sp>
      <p:sp>
        <p:nvSpPr>
          <p:cNvPr id="6" name="Text Placeholder 5">
            <a:extLst>
              <a:ext uri="{FF2B5EF4-FFF2-40B4-BE49-F238E27FC236}">
                <a16:creationId xmlns:a16="http://schemas.microsoft.com/office/drawing/2014/main" id="{C1526670-2DA7-0AD2-5DB7-411268F59B26}"/>
              </a:ext>
            </a:extLst>
          </p:cNvPr>
          <p:cNvSpPr>
            <a:spLocks noGrp="1"/>
          </p:cNvSpPr>
          <p:nvPr>
            <p:ph type="body" sz="quarter" idx="15"/>
          </p:nvPr>
        </p:nvSpPr>
        <p:spPr/>
        <p:txBody>
          <a:bodyPr/>
          <a:lstStyle/>
          <a:p>
            <a:endParaRPr lang="en-BE"/>
          </a:p>
        </p:txBody>
      </p:sp>
      <p:sp>
        <p:nvSpPr>
          <p:cNvPr id="7" name="Text Placeholder 6">
            <a:extLst>
              <a:ext uri="{FF2B5EF4-FFF2-40B4-BE49-F238E27FC236}">
                <a16:creationId xmlns:a16="http://schemas.microsoft.com/office/drawing/2014/main" id="{62AFAF08-87AE-EB48-66C1-3129C0AA3D6B}"/>
              </a:ext>
            </a:extLst>
          </p:cNvPr>
          <p:cNvSpPr>
            <a:spLocks noGrp="1"/>
          </p:cNvSpPr>
          <p:nvPr>
            <p:ph type="body" sz="quarter" idx="16"/>
          </p:nvPr>
        </p:nvSpPr>
        <p:spPr/>
        <p:txBody>
          <a:bodyPr/>
          <a:lstStyle/>
          <a:p>
            <a:endParaRPr lang="en-BE"/>
          </a:p>
        </p:txBody>
      </p:sp>
      <p:sp>
        <p:nvSpPr>
          <p:cNvPr id="8" name="Text Placeholder 7">
            <a:extLst>
              <a:ext uri="{FF2B5EF4-FFF2-40B4-BE49-F238E27FC236}">
                <a16:creationId xmlns:a16="http://schemas.microsoft.com/office/drawing/2014/main" id="{9061CFC8-A8D3-FFBD-248F-324A3442C531}"/>
              </a:ext>
            </a:extLst>
          </p:cNvPr>
          <p:cNvSpPr>
            <a:spLocks noGrp="1"/>
          </p:cNvSpPr>
          <p:nvPr>
            <p:ph type="body" sz="quarter" idx="17"/>
          </p:nvPr>
        </p:nvSpPr>
        <p:spPr/>
        <p:txBody>
          <a:bodyPr/>
          <a:lstStyle/>
          <a:p>
            <a:endParaRPr lang="en-BE"/>
          </a:p>
        </p:txBody>
      </p:sp>
      <p:sp>
        <p:nvSpPr>
          <p:cNvPr id="9" name="Text Placeholder 8">
            <a:extLst>
              <a:ext uri="{FF2B5EF4-FFF2-40B4-BE49-F238E27FC236}">
                <a16:creationId xmlns:a16="http://schemas.microsoft.com/office/drawing/2014/main" id="{23626459-FA67-64F1-D242-69CDDDC6A199}"/>
              </a:ext>
            </a:extLst>
          </p:cNvPr>
          <p:cNvSpPr>
            <a:spLocks noGrp="1"/>
          </p:cNvSpPr>
          <p:nvPr>
            <p:ph type="body" sz="quarter" idx="18"/>
          </p:nvPr>
        </p:nvSpPr>
        <p:spPr/>
        <p:txBody>
          <a:bodyPr/>
          <a:lstStyle/>
          <a:p>
            <a:endParaRPr lang="en-BE"/>
          </a:p>
        </p:txBody>
      </p:sp>
      <p:sp>
        <p:nvSpPr>
          <p:cNvPr id="11" name="TextBox 10">
            <a:extLst>
              <a:ext uri="{FF2B5EF4-FFF2-40B4-BE49-F238E27FC236}">
                <a16:creationId xmlns:a16="http://schemas.microsoft.com/office/drawing/2014/main" id="{FAF22C0E-255F-E6DC-82E1-6317BFB73EA0}"/>
              </a:ext>
            </a:extLst>
          </p:cNvPr>
          <p:cNvSpPr txBox="1"/>
          <p:nvPr/>
        </p:nvSpPr>
        <p:spPr>
          <a:xfrm>
            <a:off x="637706" y="8105168"/>
            <a:ext cx="6096000" cy="641458"/>
          </a:xfrm>
          <a:prstGeom prst="rect">
            <a:avLst/>
          </a:prstGeom>
          <a:noFill/>
          <a:ln>
            <a:noFill/>
          </a:ln>
        </p:spPr>
        <p:txBody>
          <a:bodyPr wrap="square">
            <a:spAutoFit/>
          </a:bodyPr>
          <a:lstStyle/>
          <a:p>
            <a:pPr>
              <a:defRPr/>
            </a:pPr>
            <a:r>
              <a:rPr lang="en-BE" sz="1784">
                <a:solidFill>
                  <a:srgbClr val="000000"/>
                </a:solidFill>
                <a:latin typeface="Lato"/>
              </a:rPr>
              <a:t>Opportunities for increases in cross-border transmission, storage and peaking units capacity in 2040</a:t>
            </a:r>
          </a:p>
        </p:txBody>
      </p:sp>
      <p:pic>
        <p:nvPicPr>
          <p:cNvPr id="13" name="Picture 12" descr="Text&#10;&#10;Description automatically generated">
            <a:extLst>
              <a:ext uri="{FF2B5EF4-FFF2-40B4-BE49-F238E27FC236}">
                <a16:creationId xmlns:a16="http://schemas.microsoft.com/office/drawing/2014/main" id="{B6999B65-8602-3891-887D-E789F53308E7}"/>
              </a:ext>
            </a:extLst>
          </p:cNvPr>
          <p:cNvPicPr>
            <a:picLocks noChangeAspect="1"/>
          </p:cNvPicPr>
          <p:nvPr/>
        </p:nvPicPr>
        <p:blipFill>
          <a:blip r:embed="rId2"/>
          <a:stretch>
            <a:fillRect/>
          </a:stretch>
        </p:blipFill>
        <p:spPr>
          <a:xfrm>
            <a:off x="948420" y="1792705"/>
            <a:ext cx="3262950" cy="4602079"/>
          </a:xfrm>
          <a:prstGeom prst="rect">
            <a:avLst/>
          </a:prstGeom>
        </p:spPr>
      </p:pic>
      <p:pic>
        <p:nvPicPr>
          <p:cNvPr id="15" name="Picture 14" descr="Map&#10;&#10;Description automatically generated">
            <a:extLst>
              <a:ext uri="{FF2B5EF4-FFF2-40B4-BE49-F238E27FC236}">
                <a16:creationId xmlns:a16="http://schemas.microsoft.com/office/drawing/2014/main" id="{C9E2A409-CF37-2540-B375-03BC1B733937}"/>
              </a:ext>
            </a:extLst>
          </p:cNvPr>
          <p:cNvPicPr>
            <a:picLocks noChangeAspect="1"/>
          </p:cNvPicPr>
          <p:nvPr/>
        </p:nvPicPr>
        <p:blipFill>
          <a:blip r:embed="rId3"/>
          <a:stretch>
            <a:fillRect/>
          </a:stretch>
        </p:blipFill>
        <p:spPr>
          <a:xfrm>
            <a:off x="5903437" y="0"/>
            <a:ext cx="6288167" cy="6858000"/>
          </a:xfrm>
          <a:prstGeom prst="rect">
            <a:avLst/>
          </a:prstGeom>
        </p:spPr>
      </p:pic>
      <p:sp>
        <p:nvSpPr>
          <p:cNvPr id="10" name="TextBox 9">
            <a:extLst>
              <a:ext uri="{FF2B5EF4-FFF2-40B4-BE49-F238E27FC236}">
                <a16:creationId xmlns:a16="http://schemas.microsoft.com/office/drawing/2014/main" id="{8E034467-78B7-09E8-B3E8-BE9E1DBF3E18}"/>
              </a:ext>
            </a:extLst>
          </p:cNvPr>
          <p:cNvSpPr txBox="1"/>
          <p:nvPr/>
        </p:nvSpPr>
        <p:spPr>
          <a:xfrm>
            <a:off x="751512" y="1719943"/>
            <a:ext cx="0" cy="0"/>
          </a:xfrm>
          <a:prstGeom prst="rect">
            <a:avLst/>
          </a:prstGeom>
          <a:ln>
            <a:noFill/>
          </a:ln>
        </p:spPr>
        <p:txBody>
          <a:bodyPr wrap="none" bIns="0" rtlCol="0">
            <a:noAutofit/>
          </a:bodyPr>
          <a:lstStyle/>
          <a:p>
            <a:pPr>
              <a:defRPr/>
            </a:pPr>
            <a:endParaRPr lang="en-BE" sz="950" u="sng">
              <a:solidFill>
                <a:srgbClr val="3200FF"/>
              </a:solidFill>
              <a:latin typeface="Lato" panose="020F0502020204030203" pitchFamily="34" charset="77"/>
            </a:endParaRPr>
          </a:p>
        </p:txBody>
      </p:sp>
    </p:spTree>
    <p:extLst>
      <p:ext uri="{BB962C8B-B14F-4D97-AF65-F5344CB8AC3E}">
        <p14:creationId xmlns:p14="http://schemas.microsoft.com/office/powerpoint/2010/main" val="3065536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E894FA-941B-AFDE-7822-444810B964A8}"/>
              </a:ext>
            </a:extLst>
          </p:cNvPr>
          <p:cNvSpPr>
            <a:spLocks noGrp="1"/>
          </p:cNvSpPr>
          <p:nvPr>
            <p:ph type="body" sz="quarter" idx="11"/>
          </p:nvPr>
        </p:nvSpPr>
        <p:spPr>
          <a:xfrm>
            <a:off x="986888" y="826156"/>
            <a:ext cx="6039952" cy="894360"/>
          </a:xfrm>
        </p:spPr>
        <p:txBody>
          <a:bodyPr>
            <a:normAutofit/>
          </a:bodyPr>
          <a:lstStyle/>
          <a:p>
            <a:r>
              <a:rPr lang="en-GB" sz="1800" dirty="0"/>
              <a:t>One economic needs configuration, multiple solutions</a:t>
            </a:r>
            <a:endParaRPr lang="en-BE" sz="1800" dirty="0"/>
          </a:p>
        </p:txBody>
      </p:sp>
      <p:sp>
        <p:nvSpPr>
          <p:cNvPr id="4" name="Text Placeholder 3">
            <a:extLst>
              <a:ext uri="{FF2B5EF4-FFF2-40B4-BE49-F238E27FC236}">
                <a16:creationId xmlns:a16="http://schemas.microsoft.com/office/drawing/2014/main" id="{9ED235FE-C651-7C13-3C0C-36AC5E33EDF3}"/>
              </a:ext>
            </a:extLst>
          </p:cNvPr>
          <p:cNvSpPr>
            <a:spLocks noGrp="1"/>
          </p:cNvSpPr>
          <p:nvPr>
            <p:ph type="body" sz="quarter" idx="12"/>
          </p:nvPr>
        </p:nvSpPr>
        <p:spPr>
          <a:xfrm>
            <a:off x="986886" y="550687"/>
            <a:ext cx="5258517" cy="205285"/>
          </a:xfrm>
        </p:spPr>
        <p:txBody>
          <a:bodyPr/>
          <a:lstStyle/>
          <a:p>
            <a:r>
              <a:rPr lang="fr-CH" sz="1200" dirty="0"/>
              <a:t>How to </a:t>
            </a:r>
            <a:r>
              <a:rPr lang="fr-CH" sz="1200" dirty="0" err="1"/>
              <a:t>understand</a:t>
            </a:r>
            <a:r>
              <a:rPr lang="fr-CH" sz="1200" dirty="0"/>
              <a:t> the </a:t>
            </a:r>
            <a:r>
              <a:rPr lang="fr-CH" sz="1200" dirty="0" err="1"/>
              <a:t>results</a:t>
            </a:r>
            <a:endParaRPr lang="fr-CH" sz="1200" dirty="0"/>
          </a:p>
          <a:p>
            <a:endParaRPr lang="en-BE" dirty="0"/>
          </a:p>
        </p:txBody>
      </p:sp>
      <p:sp>
        <p:nvSpPr>
          <p:cNvPr id="5" name="Text Placeholder 4">
            <a:extLst>
              <a:ext uri="{FF2B5EF4-FFF2-40B4-BE49-F238E27FC236}">
                <a16:creationId xmlns:a16="http://schemas.microsoft.com/office/drawing/2014/main" id="{9A667C09-178B-C250-F07E-939AF2FA2565}"/>
              </a:ext>
            </a:extLst>
          </p:cNvPr>
          <p:cNvSpPr>
            <a:spLocks noGrp="1"/>
          </p:cNvSpPr>
          <p:nvPr>
            <p:ph type="body" sz="quarter" idx="14"/>
          </p:nvPr>
        </p:nvSpPr>
        <p:spPr/>
        <p:txBody>
          <a:bodyPr>
            <a:normAutofit fontScale="92500" lnSpcReduction="10000"/>
          </a:bodyPr>
          <a:lstStyle/>
          <a:p>
            <a:endParaRPr lang="en-BE"/>
          </a:p>
        </p:txBody>
      </p:sp>
      <p:sp>
        <p:nvSpPr>
          <p:cNvPr id="6" name="Text Placeholder 5">
            <a:extLst>
              <a:ext uri="{FF2B5EF4-FFF2-40B4-BE49-F238E27FC236}">
                <a16:creationId xmlns:a16="http://schemas.microsoft.com/office/drawing/2014/main" id="{A8CA8DDB-9C13-F227-FD58-54BC5F111CD8}"/>
              </a:ext>
            </a:extLst>
          </p:cNvPr>
          <p:cNvSpPr>
            <a:spLocks noGrp="1"/>
          </p:cNvSpPr>
          <p:nvPr>
            <p:ph type="body" sz="quarter" idx="15"/>
          </p:nvPr>
        </p:nvSpPr>
        <p:spPr/>
        <p:txBody>
          <a:bodyPr/>
          <a:lstStyle/>
          <a:p>
            <a:endParaRPr lang="en-BE"/>
          </a:p>
        </p:txBody>
      </p:sp>
      <p:sp>
        <p:nvSpPr>
          <p:cNvPr id="7" name="Text Placeholder 6">
            <a:extLst>
              <a:ext uri="{FF2B5EF4-FFF2-40B4-BE49-F238E27FC236}">
                <a16:creationId xmlns:a16="http://schemas.microsoft.com/office/drawing/2014/main" id="{EA11BD9E-A0D6-1DDE-03B2-169AFA7DDA05}"/>
              </a:ext>
            </a:extLst>
          </p:cNvPr>
          <p:cNvSpPr>
            <a:spLocks noGrp="1"/>
          </p:cNvSpPr>
          <p:nvPr>
            <p:ph type="body" sz="quarter" idx="16"/>
          </p:nvPr>
        </p:nvSpPr>
        <p:spPr/>
        <p:txBody>
          <a:bodyPr/>
          <a:lstStyle/>
          <a:p>
            <a:endParaRPr lang="en-BE"/>
          </a:p>
        </p:txBody>
      </p:sp>
      <p:sp>
        <p:nvSpPr>
          <p:cNvPr id="8" name="Text Placeholder 7">
            <a:extLst>
              <a:ext uri="{FF2B5EF4-FFF2-40B4-BE49-F238E27FC236}">
                <a16:creationId xmlns:a16="http://schemas.microsoft.com/office/drawing/2014/main" id="{37156131-DD37-325F-B22E-995112D45072}"/>
              </a:ext>
            </a:extLst>
          </p:cNvPr>
          <p:cNvSpPr>
            <a:spLocks noGrp="1"/>
          </p:cNvSpPr>
          <p:nvPr>
            <p:ph type="body" sz="quarter" idx="17"/>
          </p:nvPr>
        </p:nvSpPr>
        <p:spPr/>
        <p:txBody>
          <a:bodyPr/>
          <a:lstStyle/>
          <a:p>
            <a:endParaRPr lang="en-BE"/>
          </a:p>
        </p:txBody>
      </p:sp>
      <p:sp>
        <p:nvSpPr>
          <p:cNvPr id="9" name="Text Placeholder 8">
            <a:extLst>
              <a:ext uri="{FF2B5EF4-FFF2-40B4-BE49-F238E27FC236}">
                <a16:creationId xmlns:a16="http://schemas.microsoft.com/office/drawing/2014/main" id="{F220DB25-2F6A-7370-55F1-F5CD4F8CCFE5}"/>
              </a:ext>
            </a:extLst>
          </p:cNvPr>
          <p:cNvSpPr>
            <a:spLocks noGrp="1"/>
          </p:cNvSpPr>
          <p:nvPr>
            <p:ph type="body" sz="quarter" idx="18"/>
          </p:nvPr>
        </p:nvSpPr>
        <p:spPr/>
        <p:txBody>
          <a:bodyPr/>
          <a:lstStyle/>
          <a:p>
            <a:endParaRPr lang="en-BE"/>
          </a:p>
        </p:txBody>
      </p:sp>
      <p:pic>
        <p:nvPicPr>
          <p:cNvPr id="14" name="Picture 13">
            <a:extLst>
              <a:ext uri="{FF2B5EF4-FFF2-40B4-BE49-F238E27FC236}">
                <a16:creationId xmlns:a16="http://schemas.microsoft.com/office/drawing/2014/main" id="{F271A024-4A5B-D1B0-291C-A7BCB5AFF9AB}"/>
              </a:ext>
            </a:extLst>
          </p:cNvPr>
          <p:cNvPicPr>
            <a:picLocks noChangeAspect="1"/>
          </p:cNvPicPr>
          <p:nvPr/>
        </p:nvPicPr>
        <p:blipFill>
          <a:blip r:embed="rId3"/>
          <a:stretch>
            <a:fillRect/>
          </a:stretch>
        </p:blipFill>
        <p:spPr>
          <a:xfrm>
            <a:off x="2201788" y="7931727"/>
            <a:ext cx="7385176" cy="796140"/>
          </a:xfrm>
          <a:prstGeom prst="rect">
            <a:avLst/>
          </a:prstGeom>
        </p:spPr>
      </p:pic>
      <p:grpSp>
        <p:nvGrpSpPr>
          <p:cNvPr id="46" name="Group 45">
            <a:extLst>
              <a:ext uri="{FF2B5EF4-FFF2-40B4-BE49-F238E27FC236}">
                <a16:creationId xmlns:a16="http://schemas.microsoft.com/office/drawing/2014/main" id="{8C7AE97F-F9F2-6AFC-5427-75ADD63A4A52}"/>
              </a:ext>
            </a:extLst>
          </p:cNvPr>
          <p:cNvGrpSpPr/>
          <p:nvPr/>
        </p:nvGrpSpPr>
        <p:grpSpPr>
          <a:xfrm>
            <a:off x="1625203" y="1549779"/>
            <a:ext cx="8953625" cy="4281681"/>
            <a:chOff x="2347913" y="2439741"/>
            <a:chExt cx="17907250" cy="8563361"/>
          </a:xfrm>
        </p:grpSpPr>
        <p:grpSp>
          <p:nvGrpSpPr>
            <p:cNvPr id="45" name="Group 44">
              <a:extLst>
                <a:ext uri="{FF2B5EF4-FFF2-40B4-BE49-F238E27FC236}">
                  <a16:creationId xmlns:a16="http://schemas.microsoft.com/office/drawing/2014/main" id="{96918FD9-1240-1A4F-B148-39E7856FB622}"/>
                </a:ext>
              </a:extLst>
            </p:cNvPr>
            <p:cNvGrpSpPr/>
            <p:nvPr/>
          </p:nvGrpSpPr>
          <p:grpSpPr>
            <a:xfrm>
              <a:off x="2347913" y="7343155"/>
              <a:ext cx="17883187" cy="3659947"/>
              <a:chOff x="2290763" y="2923555"/>
              <a:chExt cx="17883187" cy="3659947"/>
            </a:xfrm>
          </p:grpSpPr>
          <p:sp>
            <p:nvSpPr>
              <p:cNvPr id="37" name="Rounded Rectangle 36">
                <a:extLst>
                  <a:ext uri="{FF2B5EF4-FFF2-40B4-BE49-F238E27FC236}">
                    <a16:creationId xmlns:a16="http://schemas.microsoft.com/office/drawing/2014/main" id="{9CE95636-4C8D-EFF8-922F-ADB1BF79849B}"/>
                  </a:ext>
                </a:extLst>
              </p:cNvPr>
              <p:cNvSpPr/>
              <p:nvPr/>
            </p:nvSpPr>
            <p:spPr>
              <a:xfrm>
                <a:off x="2290763" y="3702714"/>
                <a:ext cx="17883187" cy="2880788"/>
              </a:xfrm>
              <a:prstGeom prst="roundRect">
                <a:avLst>
                  <a:gd name="adj" fmla="val 6351"/>
                </a:avLst>
              </a:prstGeom>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BE" sz="1784">
                  <a:solidFill>
                    <a:srgbClr val="FFFFFF"/>
                  </a:solidFill>
                  <a:latin typeface="Lato"/>
                </a:endParaRPr>
              </a:p>
            </p:txBody>
          </p:sp>
          <p:sp>
            <p:nvSpPr>
              <p:cNvPr id="13" name="TextBox 12">
                <a:extLst>
                  <a:ext uri="{FF2B5EF4-FFF2-40B4-BE49-F238E27FC236}">
                    <a16:creationId xmlns:a16="http://schemas.microsoft.com/office/drawing/2014/main" id="{606E7729-54C4-1BB7-5F44-DD3CB784F817}"/>
                  </a:ext>
                </a:extLst>
              </p:cNvPr>
              <p:cNvSpPr txBox="1"/>
              <p:nvPr/>
            </p:nvSpPr>
            <p:spPr>
              <a:xfrm>
                <a:off x="2409995" y="3955891"/>
                <a:ext cx="17758609" cy="1046440"/>
              </a:xfrm>
              <a:prstGeom prst="rect">
                <a:avLst/>
              </a:prstGeom>
              <a:noFill/>
              <a:ln>
                <a:noFill/>
              </a:ln>
            </p:spPr>
            <p:txBody>
              <a:bodyPr wrap="square">
                <a:spAutoFit/>
              </a:bodyPr>
              <a:lstStyle/>
              <a:p>
                <a:pPr algn="ctr">
                  <a:defRPr/>
                </a:pPr>
                <a:r>
                  <a:rPr lang="en-GB" sz="1400" kern="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Our study uses interconnection transmission capacity and storage and peaking flexibility to express the needs because it is based on electricity TSOs’ expertise, data and models, but solutions extend beyond electricity infrastructure. </a:t>
                </a:r>
                <a:endParaRPr lang="en-BE" sz="1400" dirty="0">
                  <a:solidFill>
                    <a:srgbClr val="FFFFFF"/>
                  </a:solidFill>
                  <a:latin typeface="Lato"/>
                </a:endParaRPr>
              </a:p>
            </p:txBody>
          </p:sp>
          <p:sp>
            <p:nvSpPr>
              <p:cNvPr id="35" name="TextBox 34">
                <a:extLst>
                  <a:ext uri="{FF2B5EF4-FFF2-40B4-BE49-F238E27FC236}">
                    <a16:creationId xmlns:a16="http://schemas.microsoft.com/office/drawing/2014/main" id="{EE03D411-AD21-6F3B-B919-EB229EFB806C}"/>
                  </a:ext>
                </a:extLst>
              </p:cNvPr>
              <p:cNvSpPr txBox="1"/>
              <p:nvPr/>
            </p:nvSpPr>
            <p:spPr>
              <a:xfrm>
                <a:off x="7197071" y="2923555"/>
                <a:ext cx="8070574" cy="707886"/>
              </a:xfrm>
              <a:prstGeom prst="rect">
                <a:avLst/>
              </a:prstGeom>
              <a:noFill/>
              <a:ln>
                <a:noFill/>
              </a:ln>
            </p:spPr>
            <p:txBody>
              <a:bodyPr wrap="square" lIns="45720" tIns="22860" rIns="45720" bIns="22860" anchor="t">
                <a:spAutoFit/>
              </a:bodyPr>
              <a:lstStyle/>
              <a:p>
                <a:pPr algn="ctr">
                  <a:defRPr/>
                </a:pPr>
                <a:r>
                  <a:rPr lang="en-GB" sz="2000" b="1" dirty="0">
                    <a:solidFill>
                      <a:srgbClr val="3300FF"/>
                    </a:solidFill>
                    <a:latin typeface="Lato"/>
                    <a:ea typeface="Lato"/>
                    <a:cs typeface="Lato"/>
                  </a:rPr>
                  <a:t>Electricity infrastructure solutions</a:t>
                </a:r>
                <a:endParaRPr lang="en-BE" sz="2000" dirty="0">
                  <a:solidFill>
                    <a:srgbClr val="3300FF"/>
                  </a:solidFill>
                  <a:latin typeface="Lato"/>
                </a:endParaRPr>
              </a:p>
            </p:txBody>
          </p:sp>
          <p:grpSp>
            <p:nvGrpSpPr>
              <p:cNvPr id="51" name="Group 50">
                <a:extLst>
                  <a:ext uri="{FF2B5EF4-FFF2-40B4-BE49-F238E27FC236}">
                    <a16:creationId xmlns:a16="http://schemas.microsoft.com/office/drawing/2014/main" id="{8A0C21FB-6A41-EB47-F4B0-481A87BC3216}"/>
                  </a:ext>
                </a:extLst>
              </p:cNvPr>
              <p:cNvGrpSpPr/>
              <p:nvPr/>
            </p:nvGrpSpPr>
            <p:grpSpPr>
              <a:xfrm>
                <a:off x="2674000" y="4738104"/>
                <a:ext cx="17116713" cy="1736194"/>
                <a:chOff x="2650248" y="4738104"/>
                <a:chExt cx="17116713" cy="1736194"/>
              </a:xfrm>
            </p:grpSpPr>
            <p:grpSp>
              <p:nvGrpSpPr>
                <p:cNvPr id="50" name="Group 49">
                  <a:extLst>
                    <a:ext uri="{FF2B5EF4-FFF2-40B4-BE49-F238E27FC236}">
                      <a16:creationId xmlns:a16="http://schemas.microsoft.com/office/drawing/2014/main" id="{CB57F4EA-E35C-A90E-4CF8-CF672FFCAEA0}"/>
                    </a:ext>
                  </a:extLst>
                </p:cNvPr>
                <p:cNvGrpSpPr/>
                <p:nvPr/>
              </p:nvGrpSpPr>
              <p:grpSpPr>
                <a:xfrm>
                  <a:off x="15201139" y="4861093"/>
                  <a:ext cx="4565822" cy="1520869"/>
                  <a:chOff x="15334489" y="4823707"/>
                  <a:chExt cx="4565822" cy="1520869"/>
                </a:xfrm>
              </p:grpSpPr>
              <p:sp>
                <p:nvSpPr>
                  <p:cNvPr id="34" name="TextBox 33">
                    <a:extLst>
                      <a:ext uri="{FF2B5EF4-FFF2-40B4-BE49-F238E27FC236}">
                        <a16:creationId xmlns:a16="http://schemas.microsoft.com/office/drawing/2014/main" id="{6AAD3005-C17C-58B1-769A-61E7762F0932}"/>
                      </a:ext>
                    </a:extLst>
                  </p:cNvPr>
                  <p:cNvSpPr txBox="1"/>
                  <p:nvPr/>
                </p:nvSpPr>
                <p:spPr>
                  <a:xfrm>
                    <a:off x="15334489" y="5882912"/>
                    <a:ext cx="4565822" cy="461664"/>
                  </a:xfrm>
                  <a:prstGeom prst="rect">
                    <a:avLst/>
                  </a:prstGeom>
                  <a:noFill/>
                  <a:ln>
                    <a:noFill/>
                  </a:ln>
                </p:spPr>
                <p:txBody>
                  <a:bodyPr wrap="square" lIns="45720" tIns="22860" rIns="45720" bIns="22860" anchor="t">
                    <a:spAutoFit/>
                  </a:bodyPr>
                  <a:lstStyle/>
                  <a:p>
                    <a:pPr algn="ctr">
                      <a:defRPr/>
                    </a:pPr>
                    <a:r>
                      <a:rPr lang="en-GB" sz="1200" b="1" dirty="0">
                        <a:solidFill>
                          <a:srgbClr val="FFFFFF"/>
                        </a:solidFill>
                        <a:latin typeface="Lato"/>
                        <a:ea typeface="Lato"/>
                        <a:cs typeface="Lato"/>
                      </a:rPr>
                      <a:t>Hybrid solutions</a:t>
                    </a:r>
                    <a:endParaRPr lang="en-BE" sz="1200" dirty="0">
                      <a:solidFill>
                        <a:srgbClr val="FFFFFF"/>
                      </a:solidFill>
                      <a:latin typeface="Lato"/>
                    </a:endParaRPr>
                  </a:p>
                </p:txBody>
              </p:sp>
              <p:pic>
                <p:nvPicPr>
                  <p:cNvPr id="38" name="Picture 37">
                    <a:extLst>
                      <a:ext uri="{FF2B5EF4-FFF2-40B4-BE49-F238E27FC236}">
                        <a16:creationId xmlns:a16="http://schemas.microsoft.com/office/drawing/2014/main" id="{A49D7367-BF75-59CA-F7AC-D50975B70430}"/>
                      </a:ext>
                    </a:extLst>
                  </p:cNvPr>
                  <p:cNvPicPr>
                    <a:picLocks noChangeAspect="1"/>
                  </p:cNvPicPr>
                  <p:nvPr/>
                </p:nvPicPr>
                <p:blipFill>
                  <a:blip r:embed="rId4"/>
                  <a:stretch>
                    <a:fillRect/>
                  </a:stretch>
                </p:blipFill>
                <p:spPr>
                  <a:xfrm>
                    <a:off x="17122100" y="4823707"/>
                    <a:ext cx="990600" cy="939800"/>
                  </a:xfrm>
                  <a:prstGeom prst="rect">
                    <a:avLst/>
                  </a:prstGeom>
                </p:spPr>
              </p:pic>
            </p:grpSp>
            <p:grpSp>
              <p:nvGrpSpPr>
                <p:cNvPr id="48" name="Group 47">
                  <a:extLst>
                    <a:ext uri="{FF2B5EF4-FFF2-40B4-BE49-F238E27FC236}">
                      <a16:creationId xmlns:a16="http://schemas.microsoft.com/office/drawing/2014/main" id="{3D05D16D-0771-7121-546B-2ED630FE79FA}"/>
                    </a:ext>
                  </a:extLst>
                </p:cNvPr>
                <p:cNvGrpSpPr/>
                <p:nvPr/>
              </p:nvGrpSpPr>
              <p:grpSpPr>
                <a:xfrm>
                  <a:off x="6833878" y="4959793"/>
                  <a:ext cx="4565822" cy="1514503"/>
                  <a:chOff x="7318837" y="4922407"/>
                  <a:chExt cx="4565822" cy="1514503"/>
                </a:xfrm>
              </p:grpSpPr>
              <p:sp>
                <p:nvSpPr>
                  <p:cNvPr id="32" name="TextBox 31">
                    <a:extLst>
                      <a:ext uri="{FF2B5EF4-FFF2-40B4-BE49-F238E27FC236}">
                        <a16:creationId xmlns:a16="http://schemas.microsoft.com/office/drawing/2014/main" id="{799BF7C0-7305-597F-A659-342048720242}"/>
                      </a:ext>
                    </a:extLst>
                  </p:cNvPr>
                  <p:cNvSpPr txBox="1"/>
                  <p:nvPr/>
                </p:nvSpPr>
                <p:spPr>
                  <a:xfrm>
                    <a:off x="7318837" y="5882912"/>
                    <a:ext cx="4565822" cy="553998"/>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Energy Storage</a:t>
                    </a:r>
                    <a:endParaRPr lang="en-BE" sz="1200" dirty="0">
                      <a:solidFill>
                        <a:srgbClr val="FFFFFF"/>
                      </a:solidFill>
                      <a:latin typeface="Lato"/>
                    </a:endParaRPr>
                  </a:p>
                </p:txBody>
              </p:sp>
              <p:pic>
                <p:nvPicPr>
                  <p:cNvPr id="39" name="Graphic 38">
                    <a:extLst>
                      <a:ext uri="{FF2B5EF4-FFF2-40B4-BE49-F238E27FC236}">
                        <a16:creationId xmlns:a16="http://schemas.microsoft.com/office/drawing/2014/main" id="{1D4EAB49-4212-48B1-22DD-57D86E5A5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5498" y="4922407"/>
                    <a:ext cx="952500" cy="952500"/>
                  </a:xfrm>
                  <a:prstGeom prst="rect">
                    <a:avLst/>
                  </a:prstGeom>
                </p:spPr>
              </p:pic>
            </p:grpSp>
            <p:grpSp>
              <p:nvGrpSpPr>
                <p:cNvPr id="47" name="Group 46">
                  <a:extLst>
                    <a:ext uri="{FF2B5EF4-FFF2-40B4-BE49-F238E27FC236}">
                      <a16:creationId xmlns:a16="http://schemas.microsoft.com/office/drawing/2014/main" id="{F5931C89-D213-1164-65EC-D10299D76164}"/>
                    </a:ext>
                  </a:extLst>
                </p:cNvPr>
                <p:cNvGrpSpPr/>
                <p:nvPr/>
              </p:nvGrpSpPr>
              <p:grpSpPr>
                <a:xfrm>
                  <a:off x="2650248" y="4738104"/>
                  <a:ext cx="4565822" cy="1736194"/>
                  <a:chOff x="2783598" y="4700718"/>
                  <a:chExt cx="4565822" cy="1736194"/>
                </a:xfrm>
              </p:grpSpPr>
              <p:sp>
                <p:nvSpPr>
                  <p:cNvPr id="31" name="TextBox 30">
                    <a:extLst>
                      <a:ext uri="{FF2B5EF4-FFF2-40B4-BE49-F238E27FC236}">
                        <a16:creationId xmlns:a16="http://schemas.microsoft.com/office/drawing/2014/main" id="{F2BD99E9-D6AA-16AA-5E53-FC4EE5B7F87C}"/>
                      </a:ext>
                    </a:extLst>
                  </p:cNvPr>
                  <p:cNvSpPr txBox="1"/>
                  <p:nvPr/>
                </p:nvSpPr>
                <p:spPr>
                  <a:xfrm>
                    <a:off x="2783598" y="5882914"/>
                    <a:ext cx="4565822" cy="553998"/>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Transmission lines</a:t>
                    </a:r>
                    <a:endParaRPr lang="en-BE" sz="1200" dirty="0">
                      <a:solidFill>
                        <a:srgbClr val="FFFFFF"/>
                      </a:solidFill>
                      <a:latin typeface="Lato"/>
                    </a:endParaRPr>
                  </a:p>
                </p:txBody>
              </p:sp>
              <p:pic>
                <p:nvPicPr>
                  <p:cNvPr id="41" name="Graphic 40">
                    <a:extLst>
                      <a:ext uri="{FF2B5EF4-FFF2-40B4-BE49-F238E27FC236}">
                        <a16:creationId xmlns:a16="http://schemas.microsoft.com/office/drawing/2014/main" id="{E6DB7B6C-36A4-0F93-FABC-7B186676D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5908" y="4700718"/>
                    <a:ext cx="1321203" cy="1321203"/>
                  </a:xfrm>
                  <a:prstGeom prst="rect">
                    <a:avLst/>
                  </a:prstGeom>
                </p:spPr>
              </p:pic>
            </p:grpSp>
            <p:grpSp>
              <p:nvGrpSpPr>
                <p:cNvPr id="49" name="Group 48">
                  <a:extLst>
                    <a:ext uri="{FF2B5EF4-FFF2-40B4-BE49-F238E27FC236}">
                      <a16:creationId xmlns:a16="http://schemas.microsoft.com/office/drawing/2014/main" id="{046C888F-5279-CDED-51C3-D49BF1FCA528}"/>
                    </a:ext>
                  </a:extLst>
                </p:cNvPr>
                <p:cNvGrpSpPr/>
                <p:nvPr/>
              </p:nvGrpSpPr>
              <p:grpSpPr>
                <a:xfrm>
                  <a:off x="11017508" y="4928838"/>
                  <a:ext cx="4565822" cy="1545460"/>
                  <a:chOff x="11702117" y="4891452"/>
                  <a:chExt cx="4565822" cy="1545460"/>
                </a:xfrm>
              </p:grpSpPr>
              <p:sp>
                <p:nvSpPr>
                  <p:cNvPr id="33" name="TextBox 32">
                    <a:extLst>
                      <a:ext uri="{FF2B5EF4-FFF2-40B4-BE49-F238E27FC236}">
                        <a16:creationId xmlns:a16="http://schemas.microsoft.com/office/drawing/2014/main" id="{2B923C44-F3D5-62EB-94FB-E378CE6EEE79}"/>
                      </a:ext>
                    </a:extLst>
                  </p:cNvPr>
                  <p:cNvSpPr txBox="1"/>
                  <p:nvPr/>
                </p:nvSpPr>
                <p:spPr>
                  <a:xfrm>
                    <a:off x="11702117" y="5882914"/>
                    <a:ext cx="4565822" cy="553998"/>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Peak units</a:t>
                    </a:r>
                    <a:endParaRPr lang="en-BE" sz="1200" dirty="0">
                      <a:solidFill>
                        <a:srgbClr val="FFFFFF"/>
                      </a:solidFill>
                      <a:latin typeface="Lato"/>
                    </a:endParaRPr>
                  </a:p>
                </p:txBody>
              </p:sp>
              <p:pic>
                <p:nvPicPr>
                  <p:cNvPr id="44" name="Graphic 43">
                    <a:extLst>
                      <a:ext uri="{FF2B5EF4-FFF2-40B4-BE49-F238E27FC236}">
                        <a16:creationId xmlns:a16="http://schemas.microsoft.com/office/drawing/2014/main" id="{81ADF582-C80A-CA17-029A-268532DA00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08778" y="4891452"/>
                    <a:ext cx="952500" cy="952500"/>
                  </a:xfrm>
                  <a:prstGeom prst="rect">
                    <a:avLst/>
                  </a:prstGeom>
                </p:spPr>
              </p:pic>
            </p:grpSp>
          </p:grpSp>
        </p:grpSp>
        <p:grpSp>
          <p:nvGrpSpPr>
            <p:cNvPr id="43" name="Group 42">
              <a:extLst>
                <a:ext uri="{FF2B5EF4-FFF2-40B4-BE49-F238E27FC236}">
                  <a16:creationId xmlns:a16="http://schemas.microsoft.com/office/drawing/2014/main" id="{A03C3A19-6900-D1D6-77D8-720EFE6F5E9D}"/>
                </a:ext>
              </a:extLst>
            </p:cNvPr>
            <p:cNvGrpSpPr/>
            <p:nvPr/>
          </p:nvGrpSpPr>
          <p:grpSpPr>
            <a:xfrm>
              <a:off x="2371976" y="2439741"/>
              <a:ext cx="17883187" cy="4640285"/>
              <a:chOff x="2314826" y="7227641"/>
              <a:chExt cx="17883187" cy="4640285"/>
            </a:xfrm>
          </p:grpSpPr>
          <p:sp>
            <p:nvSpPr>
              <p:cNvPr id="52" name="Rounded Rectangle 51">
                <a:extLst>
                  <a:ext uri="{FF2B5EF4-FFF2-40B4-BE49-F238E27FC236}">
                    <a16:creationId xmlns:a16="http://schemas.microsoft.com/office/drawing/2014/main" id="{893318BF-9327-596F-3814-2B420E7C5450}"/>
                  </a:ext>
                </a:extLst>
              </p:cNvPr>
              <p:cNvSpPr/>
              <p:nvPr/>
            </p:nvSpPr>
            <p:spPr>
              <a:xfrm>
                <a:off x="2314826" y="8219312"/>
                <a:ext cx="17883187" cy="3245491"/>
              </a:xfrm>
              <a:prstGeom prst="roundRect">
                <a:avLst>
                  <a:gd name="adj" fmla="val 5397"/>
                </a:avLst>
              </a:prstGeom>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BE" sz="1784" b="1">
                  <a:solidFill>
                    <a:srgbClr val="FFFFFF"/>
                  </a:solidFill>
                  <a:latin typeface="Lato"/>
                </a:endParaRPr>
              </a:p>
            </p:txBody>
          </p:sp>
          <p:sp>
            <p:nvSpPr>
              <p:cNvPr id="15" name="TextBox 14">
                <a:extLst>
                  <a:ext uri="{FF2B5EF4-FFF2-40B4-BE49-F238E27FC236}">
                    <a16:creationId xmlns:a16="http://schemas.microsoft.com/office/drawing/2014/main" id="{8FAB5D1E-15CC-45D0-D427-CE28AC8AA7A8}"/>
                  </a:ext>
                </a:extLst>
              </p:cNvPr>
              <p:cNvSpPr txBox="1"/>
              <p:nvPr/>
            </p:nvSpPr>
            <p:spPr>
              <a:xfrm>
                <a:off x="2867194" y="8410963"/>
                <a:ext cx="16964525" cy="1046440"/>
              </a:xfrm>
              <a:prstGeom prst="rect">
                <a:avLst/>
              </a:prstGeom>
              <a:noFill/>
              <a:ln>
                <a:noFill/>
              </a:ln>
            </p:spPr>
            <p:txBody>
              <a:bodyPr wrap="square">
                <a:spAutoFit/>
              </a:bodyPr>
              <a:lstStyle/>
              <a:p>
                <a:pPr algn="ctr">
                  <a:defRPr/>
                </a:pPr>
                <a:r>
                  <a:rPr lang="en-GB" sz="1400" kern="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Addressing tomorrow’s challenges will require the parallel development of a diverse range of solutions, including for example storage, the role of prosumers and generation, in addition to reinforcing the transmission grid. </a:t>
                </a:r>
              </a:p>
            </p:txBody>
          </p:sp>
          <p:sp>
            <p:nvSpPr>
              <p:cNvPr id="30" name="TextBox 29">
                <a:extLst>
                  <a:ext uri="{FF2B5EF4-FFF2-40B4-BE49-F238E27FC236}">
                    <a16:creationId xmlns:a16="http://schemas.microsoft.com/office/drawing/2014/main" id="{A752E417-FD55-892C-774E-524FF19C93AE}"/>
                  </a:ext>
                </a:extLst>
              </p:cNvPr>
              <p:cNvSpPr txBox="1"/>
              <p:nvPr/>
            </p:nvSpPr>
            <p:spPr>
              <a:xfrm>
                <a:off x="6883456" y="7227641"/>
                <a:ext cx="8070574" cy="800220"/>
              </a:xfrm>
              <a:prstGeom prst="rect">
                <a:avLst/>
              </a:prstGeom>
              <a:noFill/>
              <a:ln>
                <a:noFill/>
              </a:ln>
            </p:spPr>
            <p:txBody>
              <a:bodyPr wrap="square">
                <a:spAutoFit/>
              </a:bodyPr>
              <a:lstStyle/>
              <a:p>
                <a:pPr algn="ctr">
                  <a:defRPr/>
                </a:pPr>
                <a:r>
                  <a:rPr lang="en-GB" sz="2000" b="1" dirty="0">
                    <a:solidFill>
                      <a:srgbClr val="3200FF"/>
                    </a:solidFill>
                    <a:latin typeface="Lato" panose="020F0502020204030203" pitchFamily="34" charset="77"/>
                  </a:rPr>
                  <a:t>Non-infrastructure solutions</a:t>
                </a:r>
              </a:p>
            </p:txBody>
          </p:sp>
          <p:grpSp>
            <p:nvGrpSpPr>
              <p:cNvPr id="28" name="Group 27">
                <a:extLst>
                  <a:ext uri="{FF2B5EF4-FFF2-40B4-BE49-F238E27FC236}">
                    <a16:creationId xmlns:a16="http://schemas.microsoft.com/office/drawing/2014/main" id="{10A29101-8336-0503-2C97-E876BA1A8C22}"/>
                  </a:ext>
                </a:extLst>
              </p:cNvPr>
              <p:cNvGrpSpPr/>
              <p:nvPr/>
            </p:nvGrpSpPr>
            <p:grpSpPr>
              <a:xfrm>
                <a:off x="5584567" y="9505437"/>
                <a:ext cx="1782436" cy="2104718"/>
                <a:chOff x="5505379" y="9514188"/>
                <a:chExt cx="1782436" cy="2104718"/>
              </a:xfrm>
            </p:grpSpPr>
            <p:sp>
              <p:nvSpPr>
                <p:cNvPr id="23" name="TextBox 22">
                  <a:extLst>
                    <a:ext uri="{FF2B5EF4-FFF2-40B4-BE49-F238E27FC236}">
                      <a16:creationId xmlns:a16="http://schemas.microsoft.com/office/drawing/2014/main" id="{C6F919B3-5B07-A3F6-DE5A-B1A546C3764C}"/>
                    </a:ext>
                  </a:extLst>
                </p:cNvPr>
                <p:cNvSpPr txBox="1"/>
                <p:nvPr/>
              </p:nvSpPr>
              <p:spPr>
                <a:xfrm>
                  <a:off x="5505379" y="10695577"/>
                  <a:ext cx="1782436" cy="923329"/>
                </a:xfrm>
                <a:prstGeom prst="rect">
                  <a:avLst/>
                </a:prstGeom>
                <a:noFill/>
                <a:ln>
                  <a:noFill/>
                </a:ln>
              </p:spPr>
              <p:txBody>
                <a:bodyPr wrap="square">
                  <a:spAutoFit/>
                </a:bodyPr>
                <a:lstStyle/>
                <a:p>
                  <a:pPr>
                    <a:defRPr/>
                  </a:pPr>
                  <a:r>
                    <a:rPr lang="en-GB" sz="1200" b="1" dirty="0">
                      <a:solidFill>
                        <a:srgbClr val="FFFFFF"/>
                      </a:solidFill>
                      <a:latin typeface="Lato" panose="020F0502020204030203" pitchFamily="34" charset="77"/>
                    </a:rPr>
                    <a:t>Regulation</a:t>
                  </a:r>
                  <a:endParaRPr lang="en-BE" sz="1200" dirty="0">
                    <a:solidFill>
                      <a:srgbClr val="FFFFFF"/>
                    </a:solidFill>
                    <a:latin typeface="Lato"/>
                  </a:endParaRPr>
                </a:p>
              </p:txBody>
            </p:sp>
            <p:pic>
              <p:nvPicPr>
                <p:cNvPr id="54" name="Graphic 53">
                  <a:extLst>
                    <a:ext uri="{FF2B5EF4-FFF2-40B4-BE49-F238E27FC236}">
                      <a16:creationId xmlns:a16="http://schemas.microsoft.com/office/drawing/2014/main" id="{4B8A16E6-3A60-4EE8-496C-EB9479AB7E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68477" y="9514188"/>
                  <a:ext cx="952500" cy="952500"/>
                </a:xfrm>
                <a:prstGeom prst="rect">
                  <a:avLst/>
                </a:prstGeom>
              </p:spPr>
            </p:pic>
          </p:grpSp>
          <p:grpSp>
            <p:nvGrpSpPr>
              <p:cNvPr id="26" name="Group 25">
                <a:extLst>
                  <a:ext uri="{FF2B5EF4-FFF2-40B4-BE49-F238E27FC236}">
                    <a16:creationId xmlns:a16="http://schemas.microsoft.com/office/drawing/2014/main" id="{B93CED25-8C19-C131-1643-27B44244A1BF}"/>
                  </a:ext>
                </a:extLst>
              </p:cNvPr>
              <p:cNvGrpSpPr/>
              <p:nvPr/>
            </p:nvGrpSpPr>
            <p:grpSpPr>
              <a:xfrm>
                <a:off x="7824202" y="9716874"/>
                <a:ext cx="1925054" cy="1855656"/>
                <a:chOff x="7558781" y="9725625"/>
                <a:chExt cx="1925054" cy="1855656"/>
              </a:xfrm>
            </p:grpSpPr>
            <p:sp>
              <p:nvSpPr>
                <p:cNvPr id="21" name="TextBox 20">
                  <a:extLst>
                    <a:ext uri="{FF2B5EF4-FFF2-40B4-BE49-F238E27FC236}">
                      <a16:creationId xmlns:a16="http://schemas.microsoft.com/office/drawing/2014/main" id="{F27F90B5-993C-5267-E667-9B8BB22DAEFF}"/>
                    </a:ext>
                  </a:extLst>
                </p:cNvPr>
                <p:cNvSpPr txBox="1"/>
                <p:nvPr/>
              </p:nvSpPr>
              <p:spPr>
                <a:xfrm>
                  <a:off x="7558781" y="10657951"/>
                  <a:ext cx="1925054" cy="923330"/>
                </a:xfrm>
                <a:prstGeom prst="rect">
                  <a:avLst/>
                </a:prstGeom>
                <a:noFill/>
                <a:ln>
                  <a:noFill/>
                </a:ln>
              </p:spPr>
              <p:txBody>
                <a:bodyPr wrap="square">
                  <a:spAutoFit/>
                </a:bodyPr>
                <a:lstStyle/>
                <a:p>
                  <a:pPr>
                    <a:defRPr/>
                  </a:pPr>
                  <a:r>
                    <a:rPr lang="en-GB" sz="1200" b="1" dirty="0">
                      <a:solidFill>
                        <a:srgbClr val="FFFFFF"/>
                      </a:solidFill>
                      <a:latin typeface="Lato" panose="020F0502020204030203" pitchFamily="34" charset="77"/>
                    </a:rPr>
                    <a:t>Smart Grids</a:t>
                  </a:r>
                  <a:endParaRPr lang="en-BE" sz="1200" dirty="0">
                    <a:solidFill>
                      <a:srgbClr val="FFFFFF"/>
                    </a:solidFill>
                    <a:latin typeface="Lato"/>
                  </a:endParaRPr>
                </a:p>
              </p:txBody>
            </p:sp>
            <p:pic>
              <p:nvPicPr>
                <p:cNvPr id="56" name="Graphic 55">
                  <a:extLst>
                    <a:ext uri="{FF2B5EF4-FFF2-40B4-BE49-F238E27FC236}">
                      <a16:creationId xmlns:a16="http://schemas.microsoft.com/office/drawing/2014/main" id="{73E5A151-7472-9CA0-13C5-4F0E946E82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31312" y="9725625"/>
                  <a:ext cx="609600" cy="609600"/>
                </a:xfrm>
                <a:prstGeom prst="rect">
                  <a:avLst/>
                </a:prstGeom>
              </p:spPr>
            </p:pic>
          </p:grpSp>
          <p:grpSp>
            <p:nvGrpSpPr>
              <p:cNvPr id="24" name="Group 23">
                <a:extLst>
                  <a:ext uri="{FF2B5EF4-FFF2-40B4-BE49-F238E27FC236}">
                    <a16:creationId xmlns:a16="http://schemas.microsoft.com/office/drawing/2014/main" id="{5204B057-2AD6-87BE-2075-59E8C5042AAC}"/>
                  </a:ext>
                </a:extLst>
              </p:cNvPr>
              <p:cNvGrpSpPr/>
              <p:nvPr/>
            </p:nvGrpSpPr>
            <p:grpSpPr>
              <a:xfrm>
                <a:off x="10058086" y="9590450"/>
                <a:ext cx="1399654" cy="2019706"/>
                <a:chOff x="9554966" y="9599201"/>
                <a:chExt cx="1399654" cy="2019706"/>
              </a:xfrm>
            </p:grpSpPr>
            <p:sp>
              <p:nvSpPr>
                <p:cNvPr id="20" name="TextBox 19">
                  <a:extLst>
                    <a:ext uri="{FF2B5EF4-FFF2-40B4-BE49-F238E27FC236}">
                      <a16:creationId xmlns:a16="http://schemas.microsoft.com/office/drawing/2014/main" id="{3F46FA99-85DE-24EE-AED3-8C133CB4A20A}"/>
                    </a:ext>
                  </a:extLst>
                </p:cNvPr>
                <p:cNvSpPr txBox="1"/>
                <p:nvPr/>
              </p:nvSpPr>
              <p:spPr>
                <a:xfrm>
                  <a:off x="9554966" y="10695578"/>
                  <a:ext cx="1399654" cy="923329"/>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Storage</a:t>
                  </a:r>
                  <a:endParaRPr lang="en-BE" sz="1200" dirty="0">
                    <a:solidFill>
                      <a:srgbClr val="FFFFFF"/>
                    </a:solidFill>
                    <a:latin typeface="Lato"/>
                  </a:endParaRPr>
                </a:p>
              </p:txBody>
            </p:sp>
            <p:pic>
              <p:nvPicPr>
                <p:cNvPr id="57" name="Graphic 56">
                  <a:extLst>
                    <a:ext uri="{FF2B5EF4-FFF2-40B4-BE49-F238E27FC236}">
                      <a16:creationId xmlns:a16="http://schemas.microsoft.com/office/drawing/2014/main" id="{3D6192BD-EB62-E169-6719-A9B8C8B9E0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17528" y="9599201"/>
                  <a:ext cx="1047750" cy="1047750"/>
                </a:xfrm>
                <a:prstGeom prst="rect">
                  <a:avLst/>
                </a:prstGeom>
              </p:spPr>
            </p:pic>
          </p:grpSp>
          <p:grpSp>
            <p:nvGrpSpPr>
              <p:cNvPr id="40" name="Group 39">
                <a:extLst>
                  <a:ext uri="{FF2B5EF4-FFF2-40B4-BE49-F238E27FC236}">
                    <a16:creationId xmlns:a16="http://schemas.microsoft.com/office/drawing/2014/main" id="{A6AF59E6-480E-8C9D-40C9-3B4E2FA0A664}"/>
                  </a:ext>
                </a:extLst>
              </p:cNvPr>
              <p:cNvGrpSpPr/>
              <p:nvPr/>
            </p:nvGrpSpPr>
            <p:grpSpPr>
              <a:xfrm>
                <a:off x="14544389" y="9791159"/>
                <a:ext cx="2207246" cy="1794934"/>
                <a:chOff x="14825873" y="9799910"/>
                <a:chExt cx="2207246" cy="1794934"/>
              </a:xfrm>
            </p:grpSpPr>
            <p:sp>
              <p:nvSpPr>
                <p:cNvPr id="25" name="TextBox 24">
                  <a:extLst>
                    <a:ext uri="{FF2B5EF4-FFF2-40B4-BE49-F238E27FC236}">
                      <a16:creationId xmlns:a16="http://schemas.microsoft.com/office/drawing/2014/main" id="{F273BDDB-5A68-EEFE-DF63-51D21084058B}"/>
                    </a:ext>
                  </a:extLst>
                </p:cNvPr>
                <p:cNvSpPr txBox="1"/>
                <p:nvPr/>
              </p:nvSpPr>
              <p:spPr>
                <a:xfrm>
                  <a:off x="14825873" y="10671515"/>
                  <a:ext cx="2207246" cy="923329"/>
                </a:xfrm>
                <a:prstGeom prst="rect">
                  <a:avLst/>
                </a:prstGeom>
                <a:noFill/>
                <a:ln>
                  <a:noFill/>
                </a:ln>
              </p:spPr>
              <p:txBody>
                <a:bodyPr wrap="square">
                  <a:spAutoFit/>
                </a:bodyPr>
                <a:lstStyle/>
                <a:p>
                  <a:pPr>
                    <a:defRPr/>
                  </a:pPr>
                  <a:r>
                    <a:rPr lang="en-GB" sz="1200" b="1" dirty="0">
                      <a:solidFill>
                        <a:srgbClr val="FFFFFF"/>
                      </a:solidFill>
                      <a:latin typeface="Lato" panose="020F0502020204030203" pitchFamily="34" charset="77"/>
                    </a:rPr>
                    <a:t>Market design</a:t>
                  </a:r>
                  <a:endParaRPr lang="en-BE" sz="1200" dirty="0">
                    <a:solidFill>
                      <a:srgbClr val="FFFFFF"/>
                    </a:solidFill>
                    <a:latin typeface="Lato"/>
                  </a:endParaRPr>
                </a:p>
              </p:txBody>
            </p:sp>
            <p:pic>
              <p:nvPicPr>
                <p:cNvPr id="61" name="Graphic 60">
                  <a:extLst>
                    <a:ext uri="{FF2B5EF4-FFF2-40B4-BE49-F238E27FC236}">
                      <a16:creationId xmlns:a16="http://schemas.microsoft.com/office/drawing/2014/main" id="{8D27FD0B-6486-A3BC-3768-A77AF1ADEB7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405724" y="9799910"/>
                  <a:ext cx="646331" cy="646331"/>
                </a:xfrm>
                <a:prstGeom prst="rect">
                  <a:avLst/>
                </a:prstGeom>
              </p:spPr>
            </p:pic>
          </p:grpSp>
          <p:grpSp>
            <p:nvGrpSpPr>
              <p:cNvPr id="22" name="Group 21">
                <a:extLst>
                  <a:ext uri="{FF2B5EF4-FFF2-40B4-BE49-F238E27FC236}">
                    <a16:creationId xmlns:a16="http://schemas.microsoft.com/office/drawing/2014/main" id="{4F11886E-4434-9BD1-F5FA-95D336DEA1AE}"/>
                  </a:ext>
                </a:extLst>
              </p:cNvPr>
              <p:cNvGrpSpPr/>
              <p:nvPr/>
            </p:nvGrpSpPr>
            <p:grpSpPr>
              <a:xfrm>
                <a:off x="16798106" y="9458638"/>
                <a:ext cx="2535407" cy="2064016"/>
                <a:chOff x="17255306" y="9458638"/>
                <a:chExt cx="2535407" cy="2064016"/>
              </a:xfrm>
            </p:grpSpPr>
            <p:sp>
              <p:nvSpPr>
                <p:cNvPr id="29" name="TextBox 28">
                  <a:extLst>
                    <a:ext uri="{FF2B5EF4-FFF2-40B4-BE49-F238E27FC236}">
                      <a16:creationId xmlns:a16="http://schemas.microsoft.com/office/drawing/2014/main" id="{298FC2CB-FB6B-14E4-34D1-CEC58DDE06DA}"/>
                    </a:ext>
                  </a:extLst>
                </p:cNvPr>
                <p:cNvSpPr txBox="1"/>
                <p:nvPr/>
              </p:nvSpPr>
              <p:spPr>
                <a:xfrm>
                  <a:off x="17255306" y="10599325"/>
                  <a:ext cx="2535407" cy="923329"/>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Operational </a:t>
                  </a:r>
                </a:p>
                <a:p>
                  <a:pPr algn="ctr">
                    <a:defRPr/>
                  </a:pPr>
                  <a:r>
                    <a:rPr lang="en-GB" sz="1200" b="1" dirty="0">
                      <a:solidFill>
                        <a:srgbClr val="FFFFFF"/>
                      </a:solidFill>
                      <a:latin typeface="Lato" panose="020F0502020204030203" pitchFamily="34" charset="77"/>
                    </a:rPr>
                    <a:t>measures </a:t>
                  </a:r>
                  <a:endParaRPr lang="en-BE" sz="1200" dirty="0">
                    <a:solidFill>
                      <a:srgbClr val="FFFFFF"/>
                    </a:solidFill>
                    <a:latin typeface="Lato"/>
                  </a:endParaRPr>
                </a:p>
              </p:txBody>
            </p:sp>
            <p:pic>
              <p:nvPicPr>
                <p:cNvPr id="11" name="Graphic 10">
                  <a:extLst>
                    <a:ext uri="{FF2B5EF4-FFF2-40B4-BE49-F238E27FC236}">
                      <a16:creationId xmlns:a16="http://schemas.microsoft.com/office/drawing/2014/main" id="{8C6B9AFB-09C5-F145-9905-5DCFC1EDF94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841464" y="9458638"/>
                  <a:ext cx="1363091" cy="1363091"/>
                </a:xfrm>
                <a:prstGeom prst="rect">
                  <a:avLst/>
                </a:prstGeom>
              </p:spPr>
            </p:pic>
          </p:grpSp>
          <p:grpSp>
            <p:nvGrpSpPr>
              <p:cNvPr id="42" name="Group 41">
                <a:extLst>
                  <a:ext uri="{FF2B5EF4-FFF2-40B4-BE49-F238E27FC236}">
                    <a16:creationId xmlns:a16="http://schemas.microsoft.com/office/drawing/2014/main" id="{458B901F-D7E4-AE10-525E-7FFE58670110}"/>
                  </a:ext>
                </a:extLst>
              </p:cNvPr>
              <p:cNvGrpSpPr/>
              <p:nvPr/>
            </p:nvGrpSpPr>
            <p:grpSpPr>
              <a:xfrm>
                <a:off x="11951836" y="9656577"/>
                <a:ext cx="2080663" cy="2211346"/>
                <a:chOff x="11815285" y="9656577"/>
                <a:chExt cx="2080663" cy="2211346"/>
              </a:xfrm>
            </p:grpSpPr>
            <p:sp>
              <p:nvSpPr>
                <p:cNvPr id="27" name="TextBox 26">
                  <a:extLst>
                    <a:ext uri="{FF2B5EF4-FFF2-40B4-BE49-F238E27FC236}">
                      <a16:creationId xmlns:a16="http://schemas.microsoft.com/office/drawing/2014/main" id="{07EBC6A4-8A61-7D2F-8539-EC43FC84076D}"/>
                    </a:ext>
                  </a:extLst>
                </p:cNvPr>
                <p:cNvSpPr txBox="1"/>
                <p:nvPr/>
              </p:nvSpPr>
              <p:spPr>
                <a:xfrm>
                  <a:off x="11815285" y="10575262"/>
                  <a:ext cx="2080663" cy="1292661"/>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Smart Sector </a:t>
                  </a:r>
                </a:p>
                <a:p>
                  <a:pPr algn="ctr">
                    <a:defRPr/>
                  </a:pPr>
                  <a:r>
                    <a:rPr lang="en-GB" sz="1200" b="1" dirty="0">
                      <a:solidFill>
                        <a:srgbClr val="FFFFFF"/>
                      </a:solidFill>
                      <a:latin typeface="Lato" panose="020F0502020204030203" pitchFamily="34" charset="77"/>
                    </a:rPr>
                    <a:t>Integration</a:t>
                  </a:r>
                  <a:endParaRPr lang="en-BE" sz="1200" dirty="0">
                    <a:solidFill>
                      <a:srgbClr val="FFFFFF"/>
                    </a:solidFill>
                    <a:latin typeface="Lato"/>
                  </a:endParaRPr>
                </a:p>
              </p:txBody>
            </p:sp>
            <p:pic>
              <p:nvPicPr>
                <p:cNvPr id="16" name="Graphic 15">
                  <a:extLst>
                    <a:ext uri="{FF2B5EF4-FFF2-40B4-BE49-F238E27FC236}">
                      <a16:creationId xmlns:a16="http://schemas.microsoft.com/office/drawing/2014/main" id="{53449003-81A6-967A-DB8B-B0E99AD2CD0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338778" y="9656577"/>
                  <a:ext cx="952500" cy="952500"/>
                </a:xfrm>
                <a:prstGeom prst="rect">
                  <a:avLst/>
                </a:prstGeom>
              </p:spPr>
            </p:pic>
          </p:grpSp>
          <p:grpSp>
            <p:nvGrpSpPr>
              <p:cNvPr id="36" name="Group 35">
                <a:extLst>
                  <a:ext uri="{FF2B5EF4-FFF2-40B4-BE49-F238E27FC236}">
                    <a16:creationId xmlns:a16="http://schemas.microsoft.com/office/drawing/2014/main" id="{5D71B114-D8F3-7137-070B-20971C1FAAC5}"/>
                  </a:ext>
                </a:extLst>
              </p:cNvPr>
              <p:cNvGrpSpPr/>
              <p:nvPr/>
            </p:nvGrpSpPr>
            <p:grpSpPr>
              <a:xfrm>
                <a:off x="2963445" y="9633096"/>
                <a:ext cx="2081529" cy="2234830"/>
                <a:chOff x="2563395" y="9633096"/>
                <a:chExt cx="2081529" cy="2234830"/>
              </a:xfrm>
            </p:grpSpPr>
            <p:sp>
              <p:nvSpPr>
                <p:cNvPr id="18" name="TextBox 17">
                  <a:extLst>
                    <a:ext uri="{FF2B5EF4-FFF2-40B4-BE49-F238E27FC236}">
                      <a16:creationId xmlns:a16="http://schemas.microsoft.com/office/drawing/2014/main" id="{3802663F-C8E8-84E6-825B-6F7609DC1675}"/>
                    </a:ext>
                  </a:extLst>
                </p:cNvPr>
                <p:cNvSpPr txBox="1"/>
                <p:nvPr/>
              </p:nvSpPr>
              <p:spPr>
                <a:xfrm>
                  <a:off x="2563395" y="10575264"/>
                  <a:ext cx="2081529" cy="1292662"/>
                </a:xfrm>
                <a:prstGeom prst="rect">
                  <a:avLst/>
                </a:prstGeom>
                <a:noFill/>
                <a:ln>
                  <a:noFill/>
                </a:ln>
              </p:spPr>
              <p:txBody>
                <a:bodyPr wrap="square">
                  <a:spAutoFit/>
                </a:bodyPr>
                <a:lstStyle/>
                <a:p>
                  <a:pPr algn="ctr">
                    <a:defRPr/>
                  </a:pPr>
                  <a:r>
                    <a:rPr lang="en-GB" sz="1200" b="1" dirty="0">
                      <a:solidFill>
                        <a:srgbClr val="FFFFFF"/>
                      </a:solidFill>
                      <a:latin typeface="Lato" panose="020F0502020204030203" pitchFamily="34" charset="77"/>
                    </a:rPr>
                    <a:t>Demand side </a:t>
                  </a:r>
                </a:p>
                <a:p>
                  <a:pPr algn="ctr">
                    <a:defRPr/>
                  </a:pPr>
                  <a:r>
                    <a:rPr lang="en-GB" sz="1200" b="1" dirty="0">
                      <a:solidFill>
                        <a:srgbClr val="FFFFFF"/>
                      </a:solidFill>
                      <a:latin typeface="Lato" panose="020F0502020204030203" pitchFamily="34" charset="77"/>
                    </a:rPr>
                    <a:t>response</a:t>
                  </a:r>
                  <a:endParaRPr lang="en-BE" sz="1200" dirty="0">
                    <a:solidFill>
                      <a:srgbClr val="FFFFFF"/>
                    </a:solidFill>
                    <a:latin typeface="Lato"/>
                  </a:endParaRPr>
                </a:p>
              </p:txBody>
            </p:sp>
            <p:pic>
              <p:nvPicPr>
                <p:cNvPr id="19" name="Graphic 18">
                  <a:extLst>
                    <a:ext uri="{FF2B5EF4-FFF2-40B4-BE49-F238E27FC236}">
                      <a16:creationId xmlns:a16="http://schemas.microsoft.com/office/drawing/2014/main" id="{9A29F951-CEED-C86B-AEB7-B0C71E4608D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54785" y="9633096"/>
                  <a:ext cx="726559" cy="726559"/>
                </a:xfrm>
                <a:prstGeom prst="rect">
                  <a:avLst/>
                </a:prstGeom>
              </p:spPr>
            </p:pic>
          </p:grpSp>
        </p:grpSp>
      </p:grpSp>
      <p:sp>
        <p:nvSpPr>
          <p:cNvPr id="67" name="Up-down Arrow 66">
            <a:extLst>
              <a:ext uri="{FF2B5EF4-FFF2-40B4-BE49-F238E27FC236}">
                <a16:creationId xmlns:a16="http://schemas.microsoft.com/office/drawing/2014/main" id="{B44D295C-D45D-640B-D81D-3D5993F0FE4A}"/>
              </a:ext>
            </a:extLst>
          </p:cNvPr>
          <p:cNvSpPr/>
          <p:nvPr/>
        </p:nvSpPr>
        <p:spPr>
          <a:xfrm rot="10800000">
            <a:off x="1650645" y="3357856"/>
            <a:ext cx="457156" cy="1196028"/>
          </a:xfrm>
          <a:prstGeom prst="upDownArrow">
            <a:avLst/>
          </a:prstGeom>
          <a:ln w="762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BE" sz="1784">
              <a:solidFill>
                <a:srgbClr val="FFFFFF"/>
              </a:solidFill>
              <a:latin typeface="Lato"/>
            </a:endParaRPr>
          </a:p>
        </p:txBody>
      </p:sp>
      <p:sp>
        <p:nvSpPr>
          <p:cNvPr id="66" name="Up-down Arrow 65">
            <a:extLst>
              <a:ext uri="{FF2B5EF4-FFF2-40B4-BE49-F238E27FC236}">
                <a16:creationId xmlns:a16="http://schemas.microsoft.com/office/drawing/2014/main" id="{A2F42527-87E7-E8A2-C476-066949547D32}"/>
              </a:ext>
            </a:extLst>
          </p:cNvPr>
          <p:cNvSpPr/>
          <p:nvPr/>
        </p:nvSpPr>
        <p:spPr>
          <a:xfrm rot="10800000">
            <a:off x="10078943" y="3357856"/>
            <a:ext cx="457156" cy="1196028"/>
          </a:xfrm>
          <a:prstGeom prst="upDownArrow">
            <a:avLst/>
          </a:prstGeom>
          <a:ln w="762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en-BE" sz="1784">
              <a:solidFill>
                <a:srgbClr val="FFFFFF"/>
              </a:solidFill>
              <a:latin typeface="Lato"/>
            </a:endParaRPr>
          </a:p>
        </p:txBody>
      </p:sp>
    </p:spTree>
    <p:extLst>
      <p:ext uri="{BB962C8B-B14F-4D97-AF65-F5344CB8AC3E}">
        <p14:creationId xmlns:p14="http://schemas.microsoft.com/office/powerpoint/2010/main" val="380270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E93929-9C32-4F5C-96C5-F34EBB46F52B}"/>
              </a:ext>
            </a:extLst>
          </p:cNvPr>
          <p:cNvGrpSpPr/>
          <p:nvPr/>
        </p:nvGrpSpPr>
        <p:grpSpPr>
          <a:xfrm>
            <a:off x="769497" y="3271448"/>
            <a:ext cx="1562666" cy="2204135"/>
            <a:chOff x="9840268" y="3377513"/>
            <a:chExt cx="1562666" cy="2204135"/>
          </a:xfrm>
        </p:grpSpPr>
        <p:sp>
          <p:nvSpPr>
            <p:cNvPr id="85" name="Oval 84"/>
            <p:cNvSpPr/>
            <p:nvPr/>
          </p:nvSpPr>
          <p:spPr>
            <a:xfrm>
              <a:off x="9885401" y="3377513"/>
              <a:ext cx="1472400" cy="1440000"/>
            </a:xfrm>
            <a:prstGeom prst="ellipse">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grpSp>
          <p:nvGrpSpPr>
            <p:cNvPr id="75" name="Group 74">
              <a:extLst>
                <a:ext uri="{FF2B5EF4-FFF2-40B4-BE49-F238E27FC236}">
                  <a16:creationId xmlns:a16="http://schemas.microsoft.com/office/drawing/2014/main" id="{414EDC19-CF76-4BE2-AE28-2A89F142E102}"/>
                </a:ext>
              </a:extLst>
            </p:cNvPr>
            <p:cNvGrpSpPr/>
            <p:nvPr/>
          </p:nvGrpSpPr>
          <p:grpSpPr>
            <a:xfrm>
              <a:off x="10188217" y="3642851"/>
              <a:ext cx="866768" cy="859579"/>
              <a:chOff x="-1176561" y="4245614"/>
              <a:chExt cx="581158" cy="581025"/>
            </a:xfrm>
            <a:solidFill>
              <a:schemeClr val="bg1"/>
            </a:solidFill>
          </p:grpSpPr>
          <p:sp>
            <p:nvSpPr>
              <p:cNvPr id="76" name="Freeform: Shape 21">
                <a:extLst>
                  <a:ext uri="{FF2B5EF4-FFF2-40B4-BE49-F238E27FC236}">
                    <a16:creationId xmlns:a16="http://schemas.microsoft.com/office/drawing/2014/main" id="{8CE73D31-8497-4F29-9AC3-E43E04FDF29C}"/>
                  </a:ext>
                </a:extLst>
              </p:cNvPr>
              <p:cNvSpPr/>
              <p:nvPr/>
            </p:nvSpPr>
            <p:spPr>
              <a:xfrm>
                <a:off x="-1176428" y="4245614"/>
                <a:ext cx="180975" cy="180975"/>
              </a:xfrm>
              <a:custGeom>
                <a:avLst/>
                <a:gdLst>
                  <a:gd name="connsiteX0" fmla="*/ 16669 w 180975"/>
                  <a:gd name="connsiteY0" fmla="*/ 178594 h 180975"/>
                  <a:gd name="connsiteX1" fmla="*/ 169069 w 180975"/>
                  <a:gd name="connsiteY1" fmla="*/ 178594 h 180975"/>
                  <a:gd name="connsiteX2" fmla="*/ 178594 w 180975"/>
                  <a:gd name="connsiteY2" fmla="*/ 169069 h 180975"/>
                  <a:gd name="connsiteX3" fmla="*/ 178594 w 180975"/>
                  <a:gd name="connsiteY3" fmla="*/ 16669 h 180975"/>
                  <a:gd name="connsiteX4" fmla="*/ 169069 w 180975"/>
                  <a:gd name="connsiteY4" fmla="*/ 7144 h 180975"/>
                  <a:gd name="connsiteX5" fmla="*/ 16669 w 180975"/>
                  <a:gd name="connsiteY5" fmla="*/ 7144 h 180975"/>
                  <a:gd name="connsiteX6" fmla="*/ 7144 w 180975"/>
                  <a:gd name="connsiteY6" fmla="*/ 16669 h 180975"/>
                  <a:gd name="connsiteX7" fmla="*/ 7144 w 180975"/>
                  <a:gd name="connsiteY7" fmla="*/ 169069 h 180975"/>
                  <a:gd name="connsiteX8" fmla="*/ 16669 w 180975"/>
                  <a:gd name="connsiteY8" fmla="*/ 178594 h 180975"/>
                  <a:gd name="connsiteX9" fmla="*/ 26194 w 180975"/>
                  <a:gd name="connsiteY9" fmla="*/ 26194 h 180975"/>
                  <a:gd name="connsiteX10" fmla="*/ 159544 w 180975"/>
                  <a:gd name="connsiteY10" fmla="*/ 26194 h 180975"/>
                  <a:gd name="connsiteX11" fmla="*/ 159544 w 180975"/>
                  <a:gd name="connsiteY11" fmla="*/ 159544 h 180975"/>
                  <a:gd name="connsiteX12" fmla="*/ 26194 w 180975"/>
                  <a:gd name="connsiteY12" fmla="*/ 1595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16669" y="178594"/>
                    </a:moveTo>
                    <a:lnTo>
                      <a:pt x="169069" y="178594"/>
                    </a:lnTo>
                    <a:cubicBezTo>
                      <a:pt x="174329" y="178594"/>
                      <a:pt x="178594" y="174329"/>
                      <a:pt x="178594" y="169069"/>
                    </a:cubicBezTo>
                    <a:lnTo>
                      <a:pt x="178594" y="16669"/>
                    </a:lnTo>
                    <a:cubicBezTo>
                      <a:pt x="178594" y="11408"/>
                      <a:pt x="174329" y="7144"/>
                      <a:pt x="169069" y="7144"/>
                    </a:cubicBezTo>
                    <a:lnTo>
                      <a:pt x="16669" y="7144"/>
                    </a:lnTo>
                    <a:cubicBezTo>
                      <a:pt x="11408" y="7144"/>
                      <a:pt x="7144" y="11408"/>
                      <a:pt x="7144" y="16669"/>
                    </a:cubicBezTo>
                    <a:lnTo>
                      <a:pt x="7144" y="169069"/>
                    </a:lnTo>
                    <a:cubicBezTo>
                      <a:pt x="7144" y="174329"/>
                      <a:pt x="11408" y="178594"/>
                      <a:pt x="16669" y="178594"/>
                    </a:cubicBezTo>
                    <a:close/>
                    <a:moveTo>
                      <a:pt x="26194" y="26194"/>
                    </a:moveTo>
                    <a:lnTo>
                      <a:pt x="159544" y="26194"/>
                    </a:lnTo>
                    <a:lnTo>
                      <a:pt x="159544" y="159544"/>
                    </a:lnTo>
                    <a:lnTo>
                      <a:pt x="26194" y="159544"/>
                    </a:lnTo>
                    <a:close/>
                  </a:path>
                </a:pathLst>
              </a:custGeom>
              <a:grpFill/>
              <a:ln w="9525" cap="flat">
                <a:noFill/>
                <a:prstDash val="solid"/>
                <a:miter/>
              </a:ln>
            </p:spPr>
            <p:txBody>
              <a:bodyPr rtlCol="0" anchor="ctr"/>
              <a:lstStyle/>
              <a:p>
                <a:endParaRPr lang="en-US"/>
              </a:p>
            </p:txBody>
          </p:sp>
          <p:sp>
            <p:nvSpPr>
              <p:cNvPr id="77" name="Freeform: Shape 22">
                <a:extLst>
                  <a:ext uri="{FF2B5EF4-FFF2-40B4-BE49-F238E27FC236}">
                    <a16:creationId xmlns:a16="http://schemas.microsoft.com/office/drawing/2014/main" id="{20E8568E-DCF2-4D7C-9296-ADA1DD95A208}"/>
                  </a:ext>
                </a:extLst>
              </p:cNvPr>
              <p:cNvSpPr/>
              <p:nvPr/>
            </p:nvSpPr>
            <p:spPr>
              <a:xfrm>
                <a:off x="-804708" y="4245949"/>
                <a:ext cx="200025" cy="180975"/>
              </a:xfrm>
              <a:custGeom>
                <a:avLst/>
                <a:gdLst>
                  <a:gd name="connsiteX0" fmla="*/ 178349 w 200025"/>
                  <a:gd name="connsiteY0" fmla="*/ 170639 h 180975"/>
                  <a:gd name="connsiteX1" fmla="*/ 197399 w 200025"/>
                  <a:gd name="connsiteY1" fmla="*/ 75389 h 180975"/>
                  <a:gd name="connsiteX2" fmla="*/ 193304 w 200025"/>
                  <a:gd name="connsiteY2" fmla="*/ 65864 h 180975"/>
                  <a:gd name="connsiteX3" fmla="*/ 107579 w 200025"/>
                  <a:gd name="connsiteY3" fmla="*/ 8714 h 180975"/>
                  <a:gd name="connsiteX4" fmla="*/ 97101 w 200025"/>
                  <a:gd name="connsiteY4" fmla="*/ 8714 h 180975"/>
                  <a:gd name="connsiteX5" fmla="*/ 11376 w 200025"/>
                  <a:gd name="connsiteY5" fmla="*/ 65864 h 180975"/>
                  <a:gd name="connsiteX6" fmla="*/ 7280 w 200025"/>
                  <a:gd name="connsiteY6" fmla="*/ 75389 h 180975"/>
                  <a:gd name="connsiteX7" fmla="*/ 26330 w 200025"/>
                  <a:gd name="connsiteY7" fmla="*/ 170639 h 180975"/>
                  <a:gd name="connsiteX8" fmla="*/ 35855 w 200025"/>
                  <a:gd name="connsiteY8" fmla="*/ 178259 h 180975"/>
                  <a:gd name="connsiteX9" fmla="*/ 168824 w 200025"/>
                  <a:gd name="connsiteY9" fmla="*/ 178259 h 180975"/>
                  <a:gd name="connsiteX10" fmla="*/ 178349 w 200025"/>
                  <a:gd name="connsiteY10" fmla="*/ 170639 h 180975"/>
                  <a:gd name="connsiteX11" fmla="*/ 43285 w 200025"/>
                  <a:gd name="connsiteY11" fmla="*/ 159209 h 180975"/>
                  <a:gd name="connsiteX12" fmla="*/ 26997 w 200025"/>
                  <a:gd name="connsiteY12" fmla="*/ 77865 h 180975"/>
                  <a:gd name="connsiteX13" fmla="*/ 102149 w 200025"/>
                  <a:gd name="connsiteY13" fmla="*/ 27764 h 180975"/>
                  <a:gd name="connsiteX14" fmla="*/ 177302 w 200025"/>
                  <a:gd name="connsiteY14" fmla="*/ 77865 h 180975"/>
                  <a:gd name="connsiteX15" fmla="*/ 161014 w 200025"/>
                  <a:gd name="connsiteY15" fmla="*/ 15920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25" h="180975">
                    <a:moveTo>
                      <a:pt x="178349" y="170639"/>
                    </a:moveTo>
                    <a:lnTo>
                      <a:pt x="197399" y="75389"/>
                    </a:lnTo>
                    <a:cubicBezTo>
                      <a:pt x="198033" y="71684"/>
                      <a:pt x="196429" y="67953"/>
                      <a:pt x="193304" y="65864"/>
                    </a:cubicBezTo>
                    <a:lnTo>
                      <a:pt x="107579" y="8714"/>
                    </a:lnTo>
                    <a:cubicBezTo>
                      <a:pt x="104400" y="6620"/>
                      <a:pt x="100280" y="6620"/>
                      <a:pt x="97101" y="8714"/>
                    </a:cubicBezTo>
                    <a:lnTo>
                      <a:pt x="11376" y="65864"/>
                    </a:lnTo>
                    <a:cubicBezTo>
                      <a:pt x="8251" y="67953"/>
                      <a:pt x="6647" y="71684"/>
                      <a:pt x="7280" y="75389"/>
                    </a:cubicBezTo>
                    <a:lnTo>
                      <a:pt x="26330" y="170639"/>
                    </a:lnTo>
                    <a:cubicBezTo>
                      <a:pt x="27250" y="175145"/>
                      <a:pt x="31257" y="178351"/>
                      <a:pt x="35855" y="178259"/>
                    </a:cubicBezTo>
                    <a:lnTo>
                      <a:pt x="168824" y="178259"/>
                    </a:lnTo>
                    <a:cubicBezTo>
                      <a:pt x="173423" y="178351"/>
                      <a:pt x="177430" y="175145"/>
                      <a:pt x="178349" y="170639"/>
                    </a:cubicBezTo>
                    <a:close/>
                    <a:moveTo>
                      <a:pt x="43285" y="159209"/>
                    </a:moveTo>
                    <a:lnTo>
                      <a:pt x="26997" y="77865"/>
                    </a:lnTo>
                    <a:lnTo>
                      <a:pt x="102149" y="27764"/>
                    </a:lnTo>
                    <a:lnTo>
                      <a:pt x="177302" y="77865"/>
                    </a:lnTo>
                    <a:lnTo>
                      <a:pt x="161014" y="159209"/>
                    </a:lnTo>
                    <a:close/>
                  </a:path>
                </a:pathLst>
              </a:custGeom>
              <a:grpFill/>
              <a:ln w="9525" cap="flat">
                <a:noFill/>
                <a:prstDash val="solid"/>
                <a:miter/>
              </a:ln>
            </p:spPr>
            <p:txBody>
              <a:bodyPr rtlCol="0" anchor="ctr"/>
              <a:lstStyle/>
              <a:p>
                <a:endParaRPr lang="en-US"/>
              </a:p>
            </p:txBody>
          </p:sp>
          <p:sp>
            <p:nvSpPr>
              <p:cNvPr id="78" name="Freeform: Shape 37">
                <a:extLst>
                  <a:ext uri="{FF2B5EF4-FFF2-40B4-BE49-F238E27FC236}">
                    <a16:creationId xmlns:a16="http://schemas.microsoft.com/office/drawing/2014/main" id="{80F6ACA6-0317-4214-8C6A-41A64401CD08}"/>
                  </a:ext>
                </a:extLst>
              </p:cNvPr>
              <p:cNvSpPr/>
              <p:nvPr/>
            </p:nvSpPr>
            <p:spPr>
              <a:xfrm>
                <a:off x="-1176561" y="4645596"/>
                <a:ext cx="200025" cy="180975"/>
              </a:xfrm>
              <a:custGeom>
                <a:avLst/>
                <a:gdLst>
                  <a:gd name="connsiteX0" fmla="*/ 16802 w 200025"/>
                  <a:gd name="connsiteY0" fmla="*/ 178662 h 180975"/>
                  <a:gd name="connsiteX1" fmla="*/ 188252 w 200025"/>
                  <a:gd name="connsiteY1" fmla="*/ 178662 h 180975"/>
                  <a:gd name="connsiteX2" fmla="*/ 196443 w 200025"/>
                  <a:gd name="connsiteY2" fmla="*/ 173899 h 180975"/>
                  <a:gd name="connsiteX3" fmla="*/ 196443 w 200025"/>
                  <a:gd name="connsiteY3" fmla="*/ 164374 h 180975"/>
                  <a:gd name="connsiteX4" fmla="*/ 110718 w 200025"/>
                  <a:gd name="connsiteY4" fmla="*/ 11974 h 180975"/>
                  <a:gd name="connsiteX5" fmla="*/ 97735 w 200025"/>
                  <a:gd name="connsiteY5" fmla="*/ 8384 h 180975"/>
                  <a:gd name="connsiteX6" fmla="*/ 94145 w 200025"/>
                  <a:gd name="connsiteY6" fmla="*/ 11974 h 180975"/>
                  <a:gd name="connsiteX7" fmla="*/ 8420 w 200025"/>
                  <a:gd name="connsiteY7" fmla="*/ 164374 h 180975"/>
                  <a:gd name="connsiteX8" fmla="*/ 8420 w 200025"/>
                  <a:gd name="connsiteY8" fmla="*/ 173899 h 180975"/>
                  <a:gd name="connsiteX9" fmla="*/ 16802 w 200025"/>
                  <a:gd name="connsiteY9" fmla="*/ 178662 h 180975"/>
                  <a:gd name="connsiteX10" fmla="*/ 102527 w 200025"/>
                  <a:gd name="connsiteY10" fmla="*/ 35787 h 180975"/>
                  <a:gd name="connsiteX11" fmla="*/ 171964 w 200025"/>
                  <a:gd name="connsiteY11" fmla="*/ 159612 h 180975"/>
                  <a:gd name="connsiteX12" fmla="*/ 33090 w 200025"/>
                  <a:gd name="connsiteY12" fmla="*/ 159612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025" h="180975">
                    <a:moveTo>
                      <a:pt x="16802" y="178662"/>
                    </a:moveTo>
                    <a:lnTo>
                      <a:pt x="188252" y="178662"/>
                    </a:lnTo>
                    <a:cubicBezTo>
                      <a:pt x="191634" y="178642"/>
                      <a:pt x="194752" y="176828"/>
                      <a:pt x="196443" y="173899"/>
                    </a:cubicBezTo>
                    <a:cubicBezTo>
                      <a:pt x="198145" y="170952"/>
                      <a:pt x="198145" y="167321"/>
                      <a:pt x="196443" y="164374"/>
                    </a:cubicBezTo>
                    <a:lnTo>
                      <a:pt x="110718" y="11974"/>
                    </a:lnTo>
                    <a:cubicBezTo>
                      <a:pt x="108125" y="7397"/>
                      <a:pt x="102312" y="5790"/>
                      <a:pt x="97735" y="8384"/>
                    </a:cubicBezTo>
                    <a:cubicBezTo>
                      <a:pt x="96236" y="9234"/>
                      <a:pt x="94994" y="10475"/>
                      <a:pt x="94145" y="11974"/>
                    </a:cubicBezTo>
                    <a:lnTo>
                      <a:pt x="8420" y="164374"/>
                    </a:lnTo>
                    <a:cubicBezTo>
                      <a:pt x="6718" y="167321"/>
                      <a:pt x="6718" y="170952"/>
                      <a:pt x="8420" y="173899"/>
                    </a:cubicBezTo>
                    <a:cubicBezTo>
                      <a:pt x="10145" y="176888"/>
                      <a:pt x="13351" y="178709"/>
                      <a:pt x="16802" y="178662"/>
                    </a:cubicBezTo>
                    <a:close/>
                    <a:moveTo>
                      <a:pt x="102527" y="35787"/>
                    </a:moveTo>
                    <a:lnTo>
                      <a:pt x="171964" y="159612"/>
                    </a:lnTo>
                    <a:lnTo>
                      <a:pt x="33090" y="159612"/>
                    </a:lnTo>
                    <a:close/>
                  </a:path>
                </a:pathLst>
              </a:custGeom>
              <a:grpFill/>
              <a:ln w="9525" cap="flat">
                <a:noFill/>
                <a:prstDash val="solid"/>
                <a:miter/>
              </a:ln>
            </p:spPr>
            <p:txBody>
              <a:bodyPr rtlCol="0" anchor="ctr"/>
              <a:lstStyle/>
              <a:p>
                <a:endParaRPr lang="en-US"/>
              </a:p>
            </p:txBody>
          </p:sp>
          <p:sp>
            <p:nvSpPr>
              <p:cNvPr id="79" name="Freeform: Shape 38">
                <a:extLst>
                  <a:ext uri="{FF2B5EF4-FFF2-40B4-BE49-F238E27FC236}">
                    <a16:creationId xmlns:a16="http://schemas.microsoft.com/office/drawing/2014/main" id="{6261E4AE-D351-444A-A335-B97ED0FAEF56}"/>
                  </a:ext>
                </a:extLst>
              </p:cNvPr>
              <p:cNvSpPr/>
              <p:nvPr/>
            </p:nvSpPr>
            <p:spPr>
              <a:xfrm>
                <a:off x="-795428" y="4626614"/>
                <a:ext cx="200025" cy="200025"/>
              </a:xfrm>
              <a:custGeom>
                <a:avLst/>
                <a:gdLst>
                  <a:gd name="connsiteX0" fmla="*/ 102394 w 200025"/>
                  <a:gd name="connsiteY0" fmla="*/ 7144 h 200025"/>
                  <a:gd name="connsiteX1" fmla="*/ 7144 w 200025"/>
                  <a:gd name="connsiteY1" fmla="*/ 102394 h 200025"/>
                  <a:gd name="connsiteX2" fmla="*/ 102394 w 200025"/>
                  <a:gd name="connsiteY2" fmla="*/ 197644 h 200025"/>
                  <a:gd name="connsiteX3" fmla="*/ 197644 w 200025"/>
                  <a:gd name="connsiteY3" fmla="*/ 102394 h 200025"/>
                  <a:gd name="connsiteX4" fmla="*/ 102394 w 200025"/>
                  <a:gd name="connsiteY4" fmla="*/ 7144 h 200025"/>
                  <a:gd name="connsiteX5" fmla="*/ 102394 w 200025"/>
                  <a:gd name="connsiteY5" fmla="*/ 178594 h 200025"/>
                  <a:gd name="connsiteX6" fmla="*/ 26194 w 200025"/>
                  <a:gd name="connsiteY6" fmla="*/ 102394 h 200025"/>
                  <a:gd name="connsiteX7" fmla="*/ 102394 w 200025"/>
                  <a:gd name="connsiteY7" fmla="*/ 26194 h 200025"/>
                  <a:gd name="connsiteX8" fmla="*/ 178594 w 200025"/>
                  <a:gd name="connsiteY8" fmla="*/ 102394 h 200025"/>
                  <a:gd name="connsiteX9" fmla="*/ 102394 w 200025"/>
                  <a:gd name="connsiteY9" fmla="*/ 17859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2394" y="7144"/>
                    </a:moveTo>
                    <a:cubicBezTo>
                      <a:pt x="49789" y="7144"/>
                      <a:pt x="7144" y="49789"/>
                      <a:pt x="7144" y="102394"/>
                    </a:cubicBezTo>
                    <a:cubicBezTo>
                      <a:pt x="7144" y="154998"/>
                      <a:pt x="49789" y="197644"/>
                      <a:pt x="102394" y="197644"/>
                    </a:cubicBezTo>
                    <a:cubicBezTo>
                      <a:pt x="154998" y="197644"/>
                      <a:pt x="197644" y="154998"/>
                      <a:pt x="197644" y="102394"/>
                    </a:cubicBezTo>
                    <a:cubicBezTo>
                      <a:pt x="197644" y="49789"/>
                      <a:pt x="154998" y="7144"/>
                      <a:pt x="102394" y="7144"/>
                    </a:cubicBezTo>
                    <a:close/>
                    <a:moveTo>
                      <a:pt x="102394" y="178594"/>
                    </a:moveTo>
                    <a:cubicBezTo>
                      <a:pt x="60309" y="178594"/>
                      <a:pt x="26194" y="144478"/>
                      <a:pt x="26194" y="102394"/>
                    </a:cubicBezTo>
                    <a:cubicBezTo>
                      <a:pt x="26194" y="60309"/>
                      <a:pt x="60309" y="26194"/>
                      <a:pt x="102394" y="26194"/>
                    </a:cubicBezTo>
                    <a:cubicBezTo>
                      <a:pt x="144478" y="26194"/>
                      <a:pt x="178594" y="60309"/>
                      <a:pt x="178594" y="102394"/>
                    </a:cubicBezTo>
                    <a:cubicBezTo>
                      <a:pt x="178594" y="144478"/>
                      <a:pt x="144478" y="178594"/>
                      <a:pt x="102394" y="178594"/>
                    </a:cubicBezTo>
                    <a:close/>
                  </a:path>
                </a:pathLst>
              </a:custGeom>
              <a:grpFill/>
              <a:ln w="9525" cap="flat">
                <a:noFill/>
                <a:prstDash val="solid"/>
                <a:miter/>
              </a:ln>
            </p:spPr>
            <p:txBody>
              <a:bodyPr rtlCol="0" anchor="ctr"/>
              <a:lstStyle/>
              <a:p>
                <a:endParaRPr lang="en-US"/>
              </a:p>
            </p:txBody>
          </p:sp>
          <p:sp>
            <p:nvSpPr>
              <p:cNvPr id="80" name="Freeform: Shape 39">
                <a:extLst>
                  <a:ext uri="{FF2B5EF4-FFF2-40B4-BE49-F238E27FC236}">
                    <a16:creationId xmlns:a16="http://schemas.microsoft.com/office/drawing/2014/main" id="{52344CD6-CB3A-4E33-ABCA-7CAE0653B421}"/>
                  </a:ext>
                </a:extLst>
              </p:cNvPr>
              <p:cNvSpPr/>
              <p:nvPr/>
            </p:nvSpPr>
            <p:spPr>
              <a:xfrm>
                <a:off x="-985983" y="4286476"/>
                <a:ext cx="171450" cy="95250"/>
              </a:xfrm>
              <a:custGeom>
                <a:avLst/>
                <a:gdLst>
                  <a:gd name="connsiteX0" fmla="*/ 48061 w 171450"/>
                  <a:gd name="connsiteY0" fmla="*/ 7144 h 95250"/>
                  <a:gd name="connsiteX1" fmla="*/ 9961 w 171450"/>
                  <a:gd name="connsiteY1" fmla="*/ 45244 h 95250"/>
                  <a:gd name="connsiteX2" fmla="*/ 9906 w 171450"/>
                  <a:gd name="connsiteY2" fmla="*/ 58714 h 95250"/>
                  <a:gd name="connsiteX3" fmla="*/ 9961 w 171450"/>
                  <a:gd name="connsiteY3" fmla="*/ 58769 h 95250"/>
                  <a:gd name="connsiteX4" fmla="*/ 48061 w 171450"/>
                  <a:gd name="connsiteY4" fmla="*/ 96869 h 95250"/>
                  <a:gd name="connsiteX5" fmla="*/ 61587 w 171450"/>
                  <a:gd name="connsiteY5" fmla="*/ 83344 h 95250"/>
                  <a:gd name="connsiteX6" fmla="*/ 39679 w 171450"/>
                  <a:gd name="connsiteY6" fmla="*/ 61532 h 95250"/>
                  <a:gd name="connsiteX7" fmla="*/ 169124 w 171450"/>
                  <a:gd name="connsiteY7" fmla="*/ 61532 h 95250"/>
                  <a:gd name="connsiteX8" fmla="*/ 169124 w 171450"/>
                  <a:gd name="connsiteY8" fmla="*/ 42482 h 95250"/>
                  <a:gd name="connsiteX9" fmla="*/ 39679 w 171450"/>
                  <a:gd name="connsiteY9" fmla="*/ 42482 h 95250"/>
                  <a:gd name="connsiteX10" fmla="*/ 61587 w 171450"/>
                  <a:gd name="connsiteY10" fmla="*/ 206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95250">
                    <a:moveTo>
                      <a:pt x="48061" y="7144"/>
                    </a:moveTo>
                    <a:lnTo>
                      <a:pt x="9961" y="45244"/>
                    </a:lnTo>
                    <a:cubicBezTo>
                      <a:pt x="6226" y="48948"/>
                      <a:pt x="6202" y="54979"/>
                      <a:pt x="9906" y="58714"/>
                    </a:cubicBezTo>
                    <a:cubicBezTo>
                      <a:pt x="9924" y="58732"/>
                      <a:pt x="9943" y="58751"/>
                      <a:pt x="9961" y="58769"/>
                    </a:cubicBezTo>
                    <a:lnTo>
                      <a:pt x="48061" y="96869"/>
                    </a:lnTo>
                    <a:lnTo>
                      <a:pt x="61587" y="83344"/>
                    </a:lnTo>
                    <a:lnTo>
                      <a:pt x="39679" y="61532"/>
                    </a:lnTo>
                    <a:lnTo>
                      <a:pt x="169124" y="61532"/>
                    </a:lnTo>
                    <a:lnTo>
                      <a:pt x="169124" y="42482"/>
                    </a:lnTo>
                    <a:lnTo>
                      <a:pt x="39679" y="42482"/>
                    </a:lnTo>
                    <a:lnTo>
                      <a:pt x="61587" y="20669"/>
                    </a:lnTo>
                    <a:close/>
                  </a:path>
                </a:pathLst>
              </a:custGeom>
              <a:grpFill/>
              <a:ln w="9525" cap="flat">
                <a:noFill/>
                <a:prstDash val="solid"/>
                <a:miter/>
              </a:ln>
            </p:spPr>
            <p:txBody>
              <a:bodyPr rtlCol="0" anchor="ctr"/>
              <a:lstStyle/>
              <a:p>
                <a:endParaRPr lang="en-US"/>
              </a:p>
            </p:txBody>
          </p:sp>
          <p:sp>
            <p:nvSpPr>
              <p:cNvPr id="81" name="Freeform: Shape 40">
                <a:extLst>
                  <a:ext uri="{FF2B5EF4-FFF2-40B4-BE49-F238E27FC236}">
                    <a16:creationId xmlns:a16="http://schemas.microsoft.com/office/drawing/2014/main" id="{069907B4-6FBF-4311-9707-74F34E91831D}"/>
                  </a:ext>
                </a:extLst>
              </p:cNvPr>
              <p:cNvSpPr/>
              <p:nvPr/>
            </p:nvSpPr>
            <p:spPr>
              <a:xfrm>
                <a:off x="-985983" y="4686527"/>
                <a:ext cx="171450" cy="95250"/>
              </a:xfrm>
              <a:custGeom>
                <a:avLst/>
                <a:gdLst>
                  <a:gd name="connsiteX0" fmla="*/ 9961 w 171450"/>
                  <a:gd name="connsiteY0" fmla="*/ 58769 h 95250"/>
                  <a:gd name="connsiteX1" fmla="*/ 48061 w 171450"/>
                  <a:gd name="connsiteY1" fmla="*/ 96869 h 95250"/>
                  <a:gd name="connsiteX2" fmla="*/ 61587 w 171450"/>
                  <a:gd name="connsiteY2" fmla="*/ 83344 h 95250"/>
                  <a:gd name="connsiteX3" fmla="*/ 39679 w 171450"/>
                  <a:gd name="connsiteY3" fmla="*/ 61531 h 95250"/>
                  <a:gd name="connsiteX4" fmla="*/ 169124 w 171450"/>
                  <a:gd name="connsiteY4" fmla="*/ 61531 h 95250"/>
                  <a:gd name="connsiteX5" fmla="*/ 169124 w 171450"/>
                  <a:gd name="connsiteY5" fmla="*/ 42481 h 95250"/>
                  <a:gd name="connsiteX6" fmla="*/ 39679 w 171450"/>
                  <a:gd name="connsiteY6" fmla="*/ 42481 h 95250"/>
                  <a:gd name="connsiteX7" fmla="*/ 61587 w 171450"/>
                  <a:gd name="connsiteY7" fmla="*/ 20669 h 95250"/>
                  <a:gd name="connsiteX8" fmla="*/ 48061 w 171450"/>
                  <a:gd name="connsiteY8" fmla="*/ 7144 h 95250"/>
                  <a:gd name="connsiteX9" fmla="*/ 9961 w 171450"/>
                  <a:gd name="connsiteY9" fmla="*/ 45244 h 95250"/>
                  <a:gd name="connsiteX10" fmla="*/ 9906 w 171450"/>
                  <a:gd name="connsiteY10" fmla="*/ 58714 h 95250"/>
                  <a:gd name="connsiteX11" fmla="*/ 9961 w 171450"/>
                  <a:gd name="connsiteY11" fmla="*/ 5876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0" h="95250">
                    <a:moveTo>
                      <a:pt x="9961" y="58769"/>
                    </a:moveTo>
                    <a:lnTo>
                      <a:pt x="48061" y="96869"/>
                    </a:lnTo>
                    <a:lnTo>
                      <a:pt x="61587" y="83344"/>
                    </a:lnTo>
                    <a:lnTo>
                      <a:pt x="39679" y="61531"/>
                    </a:lnTo>
                    <a:lnTo>
                      <a:pt x="169124" y="61531"/>
                    </a:lnTo>
                    <a:lnTo>
                      <a:pt x="169124" y="42481"/>
                    </a:lnTo>
                    <a:lnTo>
                      <a:pt x="39679" y="42481"/>
                    </a:lnTo>
                    <a:lnTo>
                      <a:pt x="61587" y="20669"/>
                    </a:lnTo>
                    <a:lnTo>
                      <a:pt x="48061" y="7144"/>
                    </a:lnTo>
                    <a:lnTo>
                      <a:pt x="9961" y="45244"/>
                    </a:lnTo>
                    <a:cubicBezTo>
                      <a:pt x="6226" y="48948"/>
                      <a:pt x="6202" y="54979"/>
                      <a:pt x="9906" y="58714"/>
                    </a:cubicBezTo>
                    <a:cubicBezTo>
                      <a:pt x="9924" y="58732"/>
                      <a:pt x="9943" y="58751"/>
                      <a:pt x="9961" y="58769"/>
                    </a:cubicBezTo>
                    <a:close/>
                  </a:path>
                </a:pathLst>
              </a:custGeom>
              <a:grpFill/>
              <a:ln w="9525" cap="flat">
                <a:noFill/>
                <a:prstDash val="solid"/>
                <a:miter/>
              </a:ln>
            </p:spPr>
            <p:txBody>
              <a:bodyPr rtlCol="0" anchor="ctr"/>
              <a:lstStyle/>
              <a:p>
                <a:endParaRPr lang="en-US"/>
              </a:p>
            </p:txBody>
          </p:sp>
          <p:sp>
            <p:nvSpPr>
              <p:cNvPr id="82" name="Freeform: Shape 65">
                <a:extLst>
                  <a:ext uri="{FF2B5EF4-FFF2-40B4-BE49-F238E27FC236}">
                    <a16:creationId xmlns:a16="http://schemas.microsoft.com/office/drawing/2014/main" id="{1548E659-7699-465A-8ACF-A0797E91C626}"/>
                  </a:ext>
                </a:extLst>
              </p:cNvPr>
              <p:cNvSpPr/>
              <p:nvPr/>
            </p:nvSpPr>
            <p:spPr>
              <a:xfrm>
                <a:off x="-745040" y="4445584"/>
                <a:ext cx="95250" cy="171450"/>
              </a:xfrm>
              <a:custGeom>
                <a:avLst/>
                <a:gdLst>
                  <a:gd name="connsiteX0" fmla="*/ 61531 w 95250"/>
                  <a:gd name="connsiteY0" fmla="*/ 169124 h 171450"/>
                  <a:gd name="connsiteX1" fmla="*/ 61531 w 95250"/>
                  <a:gd name="connsiteY1" fmla="*/ 39679 h 171450"/>
                  <a:gd name="connsiteX2" fmla="*/ 83344 w 95250"/>
                  <a:gd name="connsiteY2" fmla="*/ 61587 h 171450"/>
                  <a:gd name="connsiteX3" fmla="*/ 96869 w 95250"/>
                  <a:gd name="connsiteY3" fmla="*/ 48061 h 171450"/>
                  <a:gd name="connsiteX4" fmla="*/ 58769 w 95250"/>
                  <a:gd name="connsiteY4" fmla="*/ 9961 h 171450"/>
                  <a:gd name="connsiteX5" fmla="*/ 45299 w 95250"/>
                  <a:gd name="connsiteY5" fmla="*/ 9906 h 171450"/>
                  <a:gd name="connsiteX6" fmla="*/ 45244 w 95250"/>
                  <a:gd name="connsiteY6" fmla="*/ 9961 h 171450"/>
                  <a:gd name="connsiteX7" fmla="*/ 7144 w 95250"/>
                  <a:gd name="connsiteY7" fmla="*/ 48061 h 171450"/>
                  <a:gd name="connsiteX8" fmla="*/ 20669 w 95250"/>
                  <a:gd name="connsiteY8" fmla="*/ 61587 h 171450"/>
                  <a:gd name="connsiteX9" fmla="*/ 42481 w 95250"/>
                  <a:gd name="connsiteY9" fmla="*/ 39679 h 171450"/>
                  <a:gd name="connsiteX10" fmla="*/ 42481 w 95250"/>
                  <a:gd name="connsiteY10" fmla="*/ 16912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71450">
                    <a:moveTo>
                      <a:pt x="61531" y="169124"/>
                    </a:moveTo>
                    <a:lnTo>
                      <a:pt x="61531" y="39679"/>
                    </a:lnTo>
                    <a:lnTo>
                      <a:pt x="83344" y="61587"/>
                    </a:lnTo>
                    <a:lnTo>
                      <a:pt x="96869" y="48061"/>
                    </a:lnTo>
                    <a:lnTo>
                      <a:pt x="58769" y="9961"/>
                    </a:lnTo>
                    <a:cubicBezTo>
                      <a:pt x="55065" y="6226"/>
                      <a:pt x="49034" y="6202"/>
                      <a:pt x="45299" y="9906"/>
                    </a:cubicBezTo>
                    <a:cubicBezTo>
                      <a:pt x="45281" y="9924"/>
                      <a:pt x="45262" y="9943"/>
                      <a:pt x="45244" y="9961"/>
                    </a:cubicBezTo>
                    <a:lnTo>
                      <a:pt x="7144" y="48061"/>
                    </a:lnTo>
                    <a:lnTo>
                      <a:pt x="20669" y="61587"/>
                    </a:lnTo>
                    <a:lnTo>
                      <a:pt x="42481" y="39679"/>
                    </a:lnTo>
                    <a:lnTo>
                      <a:pt x="42481" y="169124"/>
                    </a:lnTo>
                    <a:close/>
                  </a:path>
                </a:pathLst>
              </a:custGeom>
              <a:grpFill/>
              <a:ln w="9525" cap="flat">
                <a:noFill/>
                <a:prstDash val="solid"/>
                <a:miter/>
              </a:ln>
            </p:spPr>
            <p:txBody>
              <a:bodyPr rtlCol="0" anchor="ctr"/>
              <a:lstStyle/>
              <a:p>
                <a:endParaRPr lang="en-US"/>
              </a:p>
            </p:txBody>
          </p:sp>
          <p:sp>
            <p:nvSpPr>
              <p:cNvPr id="83" name="Freeform: Shape 66">
                <a:extLst>
                  <a:ext uri="{FF2B5EF4-FFF2-40B4-BE49-F238E27FC236}">
                    <a16:creationId xmlns:a16="http://schemas.microsoft.com/office/drawing/2014/main" id="{EAC4E9C6-8B2E-4AF2-90A1-9293071EA305}"/>
                  </a:ext>
                </a:extLst>
              </p:cNvPr>
              <p:cNvSpPr/>
              <p:nvPr/>
            </p:nvSpPr>
            <p:spPr>
              <a:xfrm>
                <a:off x="-1145091" y="4445584"/>
                <a:ext cx="95250" cy="171450"/>
              </a:xfrm>
              <a:custGeom>
                <a:avLst/>
                <a:gdLst>
                  <a:gd name="connsiteX0" fmla="*/ 61532 w 95250"/>
                  <a:gd name="connsiteY0" fmla="*/ 169124 h 171450"/>
                  <a:gd name="connsiteX1" fmla="*/ 61532 w 95250"/>
                  <a:gd name="connsiteY1" fmla="*/ 39679 h 171450"/>
                  <a:gd name="connsiteX2" fmla="*/ 83344 w 95250"/>
                  <a:gd name="connsiteY2" fmla="*/ 61587 h 171450"/>
                  <a:gd name="connsiteX3" fmla="*/ 96869 w 95250"/>
                  <a:gd name="connsiteY3" fmla="*/ 48061 h 171450"/>
                  <a:gd name="connsiteX4" fmla="*/ 58769 w 95250"/>
                  <a:gd name="connsiteY4" fmla="*/ 9961 h 171450"/>
                  <a:gd name="connsiteX5" fmla="*/ 45299 w 95250"/>
                  <a:gd name="connsiteY5" fmla="*/ 9906 h 171450"/>
                  <a:gd name="connsiteX6" fmla="*/ 45244 w 95250"/>
                  <a:gd name="connsiteY6" fmla="*/ 9961 h 171450"/>
                  <a:gd name="connsiteX7" fmla="*/ 7144 w 95250"/>
                  <a:gd name="connsiteY7" fmla="*/ 48061 h 171450"/>
                  <a:gd name="connsiteX8" fmla="*/ 20669 w 95250"/>
                  <a:gd name="connsiteY8" fmla="*/ 61587 h 171450"/>
                  <a:gd name="connsiteX9" fmla="*/ 42482 w 95250"/>
                  <a:gd name="connsiteY9" fmla="*/ 39679 h 171450"/>
                  <a:gd name="connsiteX10" fmla="*/ 42482 w 95250"/>
                  <a:gd name="connsiteY10" fmla="*/ 16912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171450">
                    <a:moveTo>
                      <a:pt x="61532" y="169124"/>
                    </a:moveTo>
                    <a:lnTo>
                      <a:pt x="61532" y="39679"/>
                    </a:lnTo>
                    <a:lnTo>
                      <a:pt x="83344" y="61587"/>
                    </a:lnTo>
                    <a:lnTo>
                      <a:pt x="96869" y="48061"/>
                    </a:lnTo>
                    <a:lnTo>
                      <a:pt x="58769" y="9961"/>
                    </a:lnTo>
                    <a:cubicBezTo>
                      <a:pt x="55065" y="6226"/>
                      <a:pt x="49034" y="6202"/>
                      <a:pt x="45299" y="9906"/>
                    </a:cubicBezTo>
                    <a:cubicBezTo>
                      <a:pt x="45281" y="9924"/>
                      <a:pt x="45262" y="9943"/>
                      <a:pt x="45244" y="9961"/>
                    </a:cubicBezTo>
                    <a:lnTo>
                      <a:pt x="7144" y="48061"/>
                    </a:lnTo>
                    <a:lnTo>
                      <a:pt x="20669" y="61587"/>
                    </a:lnTo>
                    <a:lnTo>
                      <a:pt x="42482" y="39679"/>
                    </a:lnTo>
                    <a:lnTo>
                      <a:pt x="42482" y="169124"/>
                    </a:lnTo>
                    <a:close/>
                  </a:path>
                </a:pathLst>
              </a:custGeom>
              <a:grpFill/>
              <a:ln w="9525" cap="flat">
                <a:noFill/>
                <a:prstDash val="solid"/>
                <a:miter/>
              </a:ln>
            </p:spPr>
            <p:txBody>
              <a:bodyPr rtlCol="0" anchor="ctr"/>
              <a:lstStyle/>
              <a:p>
                <a:endParaRPr lang="en-US"/>
              </a:p>
            </p:txBody>
          </p:sp>
        </p:grpSp>
        <p:sp>
          <p:nvSpPr>
            <p:cNvPr id="90" name="TextBox 89"/>
            <p:cNvSpPr txBox="1"/>
            <p:nvPr/>
          </p:nvSpPr>
          <p:spPr>
            <a:xfrm>
              <a:off x="9840268" y="5058428"/>
              <a:ext cx="1562666" cy="523220"/>
            </a:xfrm>
            <a:prstGeom prst="rect">
              <a:avLst/>
            </a:prstGeom>
            <a:noFill/>
          </p:spPr>
          <p:txBody>
            <a:bodyPr wrap="square" rtlCol="0">
              <a:spAutoFit/>
            </a:bodyPr>
            <a:lstStyle/>
            <a:p>
              <a:pPr algn="ctr"/>
              <a:r>
                <a:rPr lang="en-IE" sz="1400" b="1">
                  <a:solidFill>
                    <a:schemeClr val="accent6"/>
                  </a:solidFill>
                </a:rPr>
                <a:t>Topology Control</a:t>
              </a:r>
            </a:p>
          </p:txBody>
        </p:sp>
      </p:grpSp>
      <p:sp>
        <p:nvSpPr>
          <p:cNvPr id="2" name="Title 1"/>
          <p:cNvSpPr>
            <a:spLocks noGrp="1"/>
          </p:cNvSpPr>
          <p:nvPr>
            <p:ph type="title"/>
          </p:nvPr>
        </p:nvSpPr>
        <p:spPr/>
        <p:txBody>
          <a:bodyPr/>
          <a:lstStyle/>
          <a:p>
            <a:r>
              <a:rPr lang="en-IE"/>
              <a:t>Innovative Grid Technologies </a:t>
            </a:r>
          </a:p>
        </p:txBody>
      </p:sp>
      <p:sp>
        <p:nvSpPr>
          <p:cNvPr id="3" name="Content Placeholder 2"/>
          <p:cNvSpPr>
            <a:spLocks noGrp="1"/>
          </p:cNvSpPr>
          <p:nvPr>
            <p:ph idx="1"/>
          </p:nvPr>
        </p:nvSpPr>
        <p:spPr>
          <a:xfrm>
            <a:off x="587263" y="1514361"/>
            <a:ext cx="10003680" cy="1357946"/>
          </a:xfrm>
        </p:spPr>
        <p:txBody>
          <a:bodyPr>
            <a:normAutofit/>
          </a:bodyPr>
          <a:lstStyle/>
          <a:p>
            <a:pPr marL="0" indent="0" algn="ctr">
              <a:buNone/>
            </a:pPr>
            <a:r>
              <a:rPr lang="en-US" sz="2400" i="1"/>
              <a:t>Hardware, software and associated protocols applied to existing transmission facilities that increase the network’s operational transfer capacity, and </a:t>
            </a:r>
            <a:r>
              <a:rPr lang="en-US" sz="2400" i="1" err="1"/>
              <a:t>maximise</a:t>
            </a:r>
            <a:r>
              <a:rPr lang="en-US" sz="2400" i="1"/>
              <a:t> the efficiency of new grids</a:t>
            </a:r>
          </a:p>
        </p:txBody>
      </p:sp>
      <p:grpSp>
        <p:nvGrpSpPr>
          <p:cNvPr id="10" name="Group 9">
            <a:extLst>
              <a:ext uri="{FF2B5EF4-FFF2-40B4-BE49-F238E27FC236}">
                <a16:creationId xmlns:a16="http://schemas.microsoft.com/office/drawing/2014/main" id="{41887973-4798-4622-8B3B-0C862D99D714}"/>
              </a:ext>
            </a:extLst>
          </p:cNvPr>
          <p:cNvGrpSpPr/>
          <p:nvPr/>
        </p:nvGrpSpPr>
        <p:grpSpPr>
          <a:xfrm>
            <a:off x="3125154" y="3271448"/>
            <a:ext cx="1472400" cy="2204135"/>
            <a:chOff x="3198306" y="3377513"/>
            <a:chExt cx="1472400" cy="2204135"/>
          </a:xfrm>
        </p:grpSpPr>
        <p:sp>
          <p:nvSpPr>
            <p:cNvPr id="24" name="Oval 23"/>
            <p:cNvSpPr/>
            <p:nvPr/>
          </p:nvSpPr>
          <p:spPr>
            <a:xfrm>
              <a:off x="3198306" y="3377513"/>
              <a:ext cx="1472400" cy="14400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b="1"/>
            </a:p>
          </p:txBody>
        </p:sp>
        <p:sp>
          <p:nvSpPr>
            <p:cNvPr id="13" name="TextBox 12"/>
            <p:cNvSpPr txBox="1"/>
            <p:nvPr/>
          </p:nvSpPr>
          <p:spPr>
            <a:xfrm>
              <a:off x="3199279" y="5058428"/>
              <a:ext cx="1470454" cy="523220"/>
            </a:xfrm>
            <a:prstGeom prst="rect">
              <a:avLst/>
            </a:prstGeom>
            <a:noFill/>
          </p:spPr>
          <p:txBody>
            <a:bodyPr wrap="square" rtlCol="0">
              <a:spAutoFit/>
            </a:bodyPr>
            <a:lstStyle/>
            <a:p>
              <a:pPr algn="ctr"/>
              <a:r>
                <a:rPr lang="en-IE" sz="1400" b="1">
                  <a:solidFill>
                    <a:schemeClr val="accent6"/>
                  </a:solidFill>
                </a:rPr>
                <a:t>Dynamic Line Rating</a:t>
              </a:r>
            </a:p>
          </p:txBody>
        </p:sp>
        <p:grpSp>
          <p:nvGrpSpPr>
            <p:cNvPr id="34" name="Group 33"/>
            <p:cNvGrpSpPr/>
            <p:nvPr/>
          </p:nvGrpSpPr>
          <p:grpSpPr>
            <a:xfrm>
              <a:off x="3415924" y="3684393"/>
              <a:ext cx="1037164" cy="778025"/>
              <a:chOff x="5093416" y="4119290"/>
              <a:chExt cx="1037164" cy="778025"/>
            </a:xfrm>
          </p:grpSpPr>
          <p:cxnSp>
            <p:nvCxnSpPr>
              <p:cNvPr id="17" name="Straight Arrow Connector 16">
                <a:extLst>
                  <a:ext uri="{FF2B5EF4-FFF2-40B4-BE49-F238E27FC236}">
                    <a16:creationId xmlns:a16="http://schemas.microsoft.com/office/drawing/2014/main" id="{19CE15E8-CA60-4E62-9EFC-5A4D1BC212E8}"/>
                  </a:ext>
                </a:extLst>
              </p:cNvPr>
              <p:cNvCxnSpPr/>
              <p:nvPr/>
            </p:nvCxnSpPr>
            <p:spPr>
              <a:xfrm flipV="1">
                <a:off x="5093418" y="4119290"/>
                <a:ext cx="0" cy="778025"/>
              </a:xfrm>
              <a:prstGeom prst="straightConnector1">
                <a:avLst/>
              </a:prstGeom>
              <a:ln w="28575">
                <a:solidFill>
                  <a:schemeClr val="bg1"/>
                </a:solidFill>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EE8DAB70-150B-4AEF-B923-41D790F592A7}"/>
                  </a:ext>
                </a:extLst>
              </p:cNvPr>
              <p:cNvCxnSpPr>
                <a:cxnSpLocks/>
              </p:cNvCxnSpPr>
              <p:nvPr/>
            </p:nvCxnSpPr>
            <p:spPr>
              <a:xfrm>
                <a:off x="5093418" y="4897315"/>
                <a:ext cx="1037162" cy="0"/>
              </a:xfrm>
              <a:prstGeom prst="straightConnector1">
                <a:avLst/>
              </a:prstGeom>
              <a:ln w="28575">
                <a:solidFill>
                  <a:schemeClr val="accent5"/>
                </a:solidFill>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7397296F-BCC6-43D7-A4DC-719FF23E0909}"/>
                  </a:ext>
                </a:extLst>
              </p:cNvPr>
              <p:cNvCxnSpPr/>
              <p:nvPr/>
            </p:nvCxnSpPr>
            <p:spPr>
              <a:xfrm>
                <a:off x="5093416" y="4651944"/>
                <a:ext cx="968154"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42">
                <a:extLst>
                  <a:ext uri="{FF2B5EF4-FFF2-40B4-BE49-F238E27FC236}">
                    <a16:creationId xmlns:a16="http://schemas.microsoft.com/office/drawing/2014/main" id="{27F25434-82AB-4907-BEB2-8E78D236A700}"/>
                  </a:ext>
                </a:extLst>
              </p:cNvPr>
              <p:cNvSpPr/>
              <p:nvPr/>
            </p:nvSpPr>
            <p:spPr>
              <a:xfrm>
                <a:off x="5112678" y="4337239"/>
                <a:ext cx="1007900" cy="271202"/>
              </a:xfrm>
              <a:custGeom>
                <a:avLst/>
                <a:gdLst>
                  <a:gd name="connsiteX0" fmla="*/ 0 w 2439121"/>
                  <a:gd name="connsiteY0" fmla="*/ 390525 h 400050"/>
                  <a:gd name="connsiteX1" fmla="*/ 38100 w 2439121"/>
                  <a:gd name="connsiteY1" fmla="*/ 342900 h 400050"/>
                  <a:gd name="connsiteX2" fmla="*/ 47625 w 2439121"/>
                  <a:gd name="connsiteY2" fmla="*/ 314325 h 400050"/>
                  <a:gd name="connsiteX3" fmla="*/ 66675 w 2439121"/>
                  <a:gd name="connsiteY3" fmla="*/ 219075 h 400050"/>
                  <a:gd name="connsiteX4" fmla="*/ 76200 w 2439121"/>
                  <a:gd name="connsiteY4" fmla="*/ 190500 h 400050"/>
                  <a:gd name="connsiteX5" fmla="*/ 114300 w 2439121"/>
                  <a:gd name="connsiteY5" fmla="*/ 247650 h 400050"/>
                  <a:gd name="connsiteX6" fmla="*/ 123825 w 2439121"/>
                  <a:gd name="connsiteY6" fmla="*/ 276225 h 400050"/>
                  <a:gd name="connsiteX7" fmla="*/ 152400 w 2439121"/>
                  <a:gd name="connsiteY7" fmla="*/ 304800 h 400050"/>
                  <a:gd name="connsiteX8" fmla="*/ 238125 w 2439121"/>
                  <a:gd name="connsiteY8" fmla="*/ 323850 h 400050"/>
                  <a:gd name="connsiteX9" fmla="*/ 266700 w 2439121"/>
                  <a:gd name="connsiteY9" fmla="*/ 352425 h 400050"/>
                  <a:gd name="connsiteX10" fmla="*/ 342900 w 2439121"/>
                  <a:gd name="connsiteY10" fmla="*/ 352425 h 400050"/>
                  <a:gd name="connsiteX11" fmla="*/ 400050 w 2439121"/>
                  <a:gd name="connsiteY11" fmla="*/ 323850 h 400050"/>
                  <a:gd name="connsiteX12" fmla="*/ 447675 w 2439121"/>
                  <a:gd name="connsiteY12" fmla="*/ 333375 h 400050"/>
                  <a:gd name="connsiteX13" fmla="*/ 514350 w 2439121"/>
                  <a:gd name="connsiteY13" fmla="*/ 400050 h 400050"/>
                  <a:gd name="connsiteX14" fmla="*/ 552450 w 2439121"/>
                  <a:gd name="connsiteY14" fmla="*/ 276225 h 400050"/>
                  <a:gd name="connsiteX15" fmla="*/ 581025 w 2439121"/>
                  <a:gd name="connsiteY15" fmla="*/ 285750 h 400050"/>
                  <a:gd name="connsiteX16" fmla="*/ 609600 w 2439121"/>
                  <a:gd name="connsiteY16" fmla="*/ 276225 h 400050"/>
                  <a:gd name="connsiteX17" fmla="*/ 666750 w 2439121"/>
                  <a:gd name="connsiteY17" fmla="*/ 238125 h 400050"/>
                  <a:gd name="connsiteX18" fmla="*/ 752475 w 2439121"/>
                  <a:gd name="connsiteY18" fmla="*/ 209550 h 400050"/>
                  <a:gd name="connsiteX19" fmla="*/ 781050 w 2439121"/>
                  <a:gd name="connsiteY19" fmla="*/ 200025 h 400050"/>
                  <a:gd name="connsiteX20" fmla="*/ 819150 w 2439121"/>
                  <a:gd name="connsiteY20" fmla="*/ 190500 h 400050"/>
                  <a:gd name="connsiteX21" fmla="*/ 847725 w 2439121"/>
                  <a:gd name="connsiteY21" fmla="*/ 200025 h 400050"/>
                  <a:gd name="connsiteX22" fmla="*/ 942975 w 2439121"/>
                  <a:gd name="connsiteY22" fmla="*/ 209550 h 400050"/>
                  <a:gd name="connsiteX23" fmla="*/ 952500 w 2439121"/>
                  <a:gd name="connsiteY23" fmla="*/ 238125 h 400050"/>
                  <a:gd name="connsiteX24" fmla="*/ 962025 w 2439121"/>
                  <a:gd name="connsiteY24" fmla="*/ 276225 h 400050"/>
                  <a:gd name="connsiteX25" fmla="*/ 1000125 w 2439121"/>
                  <a:gd name="connsiteY25" fmla="*/ 295275 h 400050"/>
                  <a:gd name="connsiteX26" fmla="*/ 1009650 w 2439121"/>
                  <a:gd name="connsiteY26" fmla="*/ 200025 h 400050"/>
                  <a:gd name="connsiteX27" fmla="*/ 1038225 w 2439121"/>
                  <a:gd name="connsiteY27" fmla="*/ 180975 h 400050"/>
                  <a:gd name="connsiteX28" fmla="*/ 1066800 w 2439121"/>
                  <a:gd name="connsiteY28" fmla="*/ 123825 h 400050"/>
                  <a:gd name="connsiteX29" fmla="*/ 1076325 w 2439121"/>
                  <a:gd name="connsiteY29" fmla="*/ 57150 h 400050"/>
                  <a:gd name="connsiteX30" fmla="*/ 1104900 w 2439121"/>
                  <a:gd name="connsiteY30" fmla="*/ 38100 h 400050"/>
                  <a:gd name="connsiteX31" fmla="*/ 1162050 w 2439121"/>
                  <a:gd name="connsiteY31" fmla="*/ 0 h 400050"/>
                  <a:gd name="connsiteX32" fmla="*/ 1181100 w 2439121"/>
                  <a:gd name="connsiteY32" fmla="*/ 28575 h 400050"/>
                  <a:gd name="connsiteX33" fmla="*/ 1190625 w 2439121"/>
                  <a:gd name="connsiteY33" fmla="*/ 142875 h 400050"/>
                  <a:gd name="connsiteX34" fmla="*/ 1238250 w 2439121"/>
                  <a:gd name="connsiteY34" fmla="*/ 133350 h 400050"/>
                  <a:gd name="connsiteX35" fmla="*/ 1295400 w 2439121"/>
                  <a:gd name="connsiteY35" fmla="*/ 114300 h 400050"/>
                  <a:gd name="connsiteX36" fmla="*/ 1333500 w 2439121"/>
                  <a:gd name="connsiteY36" fmla="*/ 95250 h 400050"/>
                  <a:gd name="connsiteX37" fmla="*/ 1381125 w 2439121"/>
                  <a:gd name="connsiteY37" fmla="*/ 85725 h 400050"/>
                  <a:gd name="connsiteX38" fmla="*/ 1409700 w 2439121"/>
                  <a:gd name="connsiteY38" fmla="*/ 95250 h 400050"/>
                  <a:gd name="connsiteX39" fmla="*/ 1466850 w 2439121"/>
                  <a:gd name="connsiteY39" fmla="*/ 123825 h 400050"/>
                  <a:gd name="connsiteX40" fmla="*/ 1524000 w 2439121"/>
                  <a:gd name="connsiteY40" fmla="*/ 95250 h 400050"/>
                  <a:gd name="connsiteX41" fmla="*/ 1543050 w 2439121"/>
                  <a:gd name="connsiteY41" fmla="*/ 66675 h 400050"/>
                  <a:gd name="connsiteX42" fmla="*/ 1552575 w 2439121"/>
                  <a:gd name="connsiteY42" fmla="*/ 95250 h 400050"/>
                  <a:gd name="connsiteX43" fmla="*/ 1562100 w 2439121"/>
                  <a:gd name="connsiteY43" fmla="*/ 152400 h 400050"/>
                  <a:gd name="connsiteX44" fmla="*/ 1590675 w 2439121"/>
                  <a:gd name="connsiteY44" fmla="*/ 171450 h 400050"/>
                  <a:gd name="connsiteX45" fmla="*/ 1657350 w 2439121"/>
                  <a:gd name="connsiteY45" fmla="*/ 209550 h 400050"/>
                  <a:gd name="connsiteX46" fmla="*/ 1666875 w 2439121"/>
                  <a:gd name="connsiteY46" fmla="*/ 266700 h 400050"/>
                  <a:gd name="connsiteX47" fmla="*/ 1743075 w 2439121"/>
                  <a:gd name="connsiteY47" fmla="*/ 209550 h 400050"/>
                  <a:gd name="connsiteX48" fmla="*/ 1771650 w 2439121"/>
                  <a:gd name="connsiteY48" fmla="*/ 133350 h 400050"/>
                  <a:gd name="connsiteX49" fmla="*/ 1790700 w 2439121"/>
                  <a:gd name="connsiteY49" fmla="*/ 38100 h 400050"/>
                  <a:gd name="connsiteX50" fmla="*/ 1809750 w 2439121"/>
                  <a:gd name="connsiteY50" fmla="*/ 114300 h 400050"/>
                  <a:gd name="connsiteX51" fmla="*/ 1819275 w 2439121"/>
                  <a:gd name="connsiteY51" fmla="*/ 161925 h 400050"/>
                  <a:gd name="connsiteX52" fmla="*/ 1838325 w 2439121"/>
                  <a:gd name="connsiteY52" fmla="*/ 200025 h 400050"/>
                  <a:gd name="connsiteX53" fmla="*/ 1876425 w 2439121"/>
                  <a:gd name="connsiteY53" fmla="*/ 285750 h 400050"/>
                  <a:gd name="connsiteX54" fmla="*/ 1885950 w 2439121"/>
                  <a:gd name="connsiteY54" fmla="*/ 333375 h 400050"/>
                  <a:gd name="connsiteX55" fmla="*/ 1914525 w 2439121"/>
                  <a:gd name="connsiteY55" fmla="*/ 361950 h 400050"/>
                  <a:gd name="connsiteX56" fmla="*/ 1924050 w 2439121"/>
                  <a:gd name="connsiteY56" fmla="*/ 323850 h 400050"/>
                  <a:gd name="connsiteX57" fmla="*/ 1933575 w 2439121"/>
                  <a:gd name="connsiteY57" fmla="*/ 276225 h 400050"/>
                  <a:gd name="connsiteX58" fmla="*/ 1943100 w 2439121"/>
                  <a:gd name="connsiteY58" fmla="*/ 209550 h 400050"/>
                  <a:gd name="connsiteX59" fmla="*/ 1952625 w 2439121"/>
                  <a:gd name="connsiteY59" fmla="*/ 180975 h 400050"/>
                  <a:gd name="connsiteX60" fmla="*/ 1971675 w 2439121"/>
                  <a:gd name="connsiteY60" fmla="*/ 209550 h 400050"/>
                  <a:gd name="connsiteX61" fmla="*/ 2038350 w 2439121"/>
                  <a:gd name="connsiteY61" fmla="*/ 180975 h 400050"/>
                  <a:gd name="connsiteX62" fmla="*/ 2066925 w 2439121"/>
                  <a:gd name="connsiteY62" fmla="*/ 123825 h 400050"/>
                  <a:gd name="connsiteX63" fmla="*/ 2105025 w 2439121"/>
                  <a:gd name="connsiteY63" fmla="*/ 161925 h 400050"/>
                  <a:gd name="connsiteX64" fmla="*/ 2181225 w 2439121"/>
                  <a:gd name="connsiteY64" fmla="*/ 209550 h 400050"/>
                  <a:gd name="connsiteX65" fmla="*/ 2190750 w 2439121"/>
                  <a:gd name="connsiteY65" fmla="*/ 257175 h 400050"/>
                  <a:gd name="connsiteX66" fmla="*/ 2219325 w 2439121"/>
                  <a:gd name="connsiteY66" fmla="*/ 228600 h 400050"/>
                  <a:gd name="connsiteX67" fmla="*/ 2238375 w 2439121"/>
                  <a:gd name="connsiteY67" fmla="*/ 200025 h 400050"/>
                  <a:gd name="connsiteX68" fmla="*/ 2286000 w 2439121"/>
                  <a:gd name="connsiteY68" fmla="*/ 133350 h 400050"/>
                  <a:gd name="connsiteX69" fmla="*/ 2324100 w 2439121"/>
                  <a:gd name="connsiteY69" fmla="*/ 142875 h 400050"/>
                  <a:gd name="connsiteX70" fmla="*/ 2409825 w 2439121"/>
                  <a:gd name="connsiteY70" fmla="*/ 104775 h 400050"/>
                  <a:gd name="connsiteX71" fmla="*/ 2428875 w 2439121"/>
                  <a:gd name="connsiteY71" fmla="*/ 133350 h 400050"/>
                  <a:gd name="connsiteX72" fmla="*/ 2438400 w 2439121"/>
                  <a:gd name="connsiteY72" fmla="*/ 2286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39121" h="400050">
                    <a:moveTo>
                      <a:pt x="0" y="390525"/>
                    </a:moveTo>
                    <a:cubicBezTo>
                      <a:pt x="12700" y="374650"/>
                      <a:pt x="27325" y="360140"/>
                      <a:pt x="38100" y="342900"/>
                    </a:cubicBezTo>
                    <a:cubicBezTo>
                      <a:pt x="43421" y="334386"/>
                      <a:pt x="44867" y="323979"/>
                      <a:pt x="47625" y="314325"/>
                    </a:cubicBezTo>
                    <a:cubicBezTo>
                      <a:pt x="66602" y="247905"/>
                      <a:pt x="47963" y="303277"/>
                      <a:pt x="66675" y="219075"/>
                    </a:cubicBezTo>
                    <a:cubicBezTo>
                      <a:pt x="68853" y="209274"/>
                      <a:pt x="73025" y="200025"/>
                      <a:pt x="76200" y="190500"/>
                    </a:cubicBezTo>
                    <a:cubicBezTo>
                      <a:pt x="88900" y="209550"/>
                      <a:pt x="107060" y="225930"/>
                      <a:pt x="114300" y="247650"/>
                    </a:cubicBezTo>
                    <a:cubicBezTo>
                      <a:pt x="117475" y="257175"/>
                      <a:pt x="118256" y="267871"/>
                      <a:pt x="123825" y="276225"/>
                    </a:cubicBezTo>
                    <a:cubicBezTo>
                      <a:pt x="131297" y="287433"/>
                      <a:pt x="140704" y="298117"/>
                      <a:pt x="152400" y="304800"/>
                    </a:cubicBezTo>
                    <a:cubicBezTo>
                      <a:pt x="159643" y="308939"/>
                      <a:pt x="235247" y="323274"/>
                      <a:pt x="238125" y="323850"/>
                    </a:cubicBezTo>
                    <a:cubicBezTo>
                      <a:pt x="247650" y="333375"/>
                      <a:pt x="255492" y="344953"/>
                      <a:pt x="266700" y="352425"/>
                    </a:cubicBezTo>
                    <a:cubicBezTo>
                      <a:pt x="293736" y="370449"/>
                      <a:pt x="312676" y="358470"/>
                      <a:pt x="342900" y="352425"/>
                    </a:cubicBezTo>
                    <a:cubicBezTo>
                      <a:pt x="357347" y="342793"/>
                      <a:pt x="380332" y="323850"/>
                      <a:pt x="400050" y="323850"/>
                    </a:cubicBezTo>
                    <a:cubicBezTo>
                      <a:pt x="416239" y="323850"/>
                      <a:pt x="431800" y="330200"/>
                      <a:pt x="447675" y="333375"/>
                    </a:cubicBezTo>
                    <a:cubicBezTo>
                      <a:pt x="491344" y="398879"/>
                      <a:pt x="464055" y="383285"/>
                      <a:pt x="514350" y="400050"/>
                    </a:cubicBezTo>
                    <a:cubicBezTo>
                      <a:pt x="517850" y="358052"/>
                      <a:pt x="489406" y="276225"/>
                      <a:pt x="552450" y="276225"/>
                    </a:cubicBezTo>
                    <a:cubicBezTo>
                      <a:pt x="562490" y="276225"/>
                      <a:pt x="571500" y="282575"/>
                      <a:pt x="581025" y="285750"/>
                    </a:cubicBezTo>
                    <a:cubicBezTo>
                      <a:pt x="590550" y="282575"/>
                      <a:pt x="600823" y="281101"/>
                      <a:pt x="609600" y="276225"/>
                    </a:cubicBezTo>
                    <a:cubicBezTo>
                      <a:pt x="629614" y="265106"/>
                      <a:pt x="645030" y="245365"/>
                      <a:pt x="666750" y="238125"/>
                    </a:cubicBezTo>
                    <a:lnTo>
                      <a:pt x="752475" y="209550"/>
                    </a:lnTo>
                    <a:cubicBezTo>
                      <a:pt x="762000" y="206375"/>
                      <a:pt x="771310" y="202460"/>
                      <a:pt x="781050" y="200025"/>
                    </a:cubicBezTo>
                    <a:lnTo>
                      <a:pt x="819150" y="190500"/>
                    </a:lnTo>
                    <a:cubicBezTo>
                      <a:pt x="828675" y="193675"/>
                      <a:pt x="837802" y="198498"/>
                      <a:pt x="847725" y="200025"/>
                    </a:cubicBezTo>
                    <a:cubicBezTo>
                      <a:pt x="879262" y="204877"/>
                      <a:pt x="912988" y="198646"/>
                      <a:pt x="942975" y="209550"/>
                    </a:cubicBezTo>
                    <a:cubicBezTo>
                      <a:pt x="952411" y="212981"/>
                      <a:pt x="949742" y="228471"/>
                      <a:pt x="952500" y="238125"/>
                    </a:cubicBezTo>
                    <a:cubicBezTo>
                      <a:pt x="956096" y="250712"/>
                      <a:pt x="953644" y="266168"/>
                      <a:pt x="962025" y="276225"/>
                    </a:cubicBezTo>
                    <a:cubicBezTo>
                      <a:pt x="971115" y="287133"/>
                      <a:pt x="987425" y="288925"/>
                      <a:pt x="1000125" y="295275"/>
                    </a:cubicBezTo>
                    <a:cubicBezTo>
                      <a:pt x="1003300" y="263525"/>
                      <a:pt x="999560" y="230296"/>
                      <a:pt x="1009650" y="200025"/>
                    </a:cubicBezTo>
                    <a:cubicBezTo>
                      <a:pt x="1013270" y="189165"/>
                      <a:pt x="1030130" y="189070"/>
                      <a:pt x="1038225" y="180975"/>
                    </a:cubicBezTo>
                    <a:cubicBezTo>
                      <a:pt x="1056689" y="162511"/>
                      <a:pt x="1059053" y="147066"/>
                      <a:pt x="1066800" y="123825"/>
                    </a:cubicBezTo>
                    <a:cubicBezTo>
                      <a:pt x="1069975" y="101600"/>
                      <a:pt x="1067207" y="77666"/>
                      <a:pt x="1076325" y="57150"/>
                    </a:cubicBezTo>
                    <a:cubicBezTo>
                      <a:pt x="1080974" y="46689"/>
                      <a:pt x="1096106" y="45429"/>
                      <a:pt x="1104900" y="38100"/>
                    </a:cubicBezTo>
                    <a:cubicBezTo>
                      <a:pt x="1152466" y="-1538"/>
                      <a:pt x="1111832" y="16739"/>
                      <a:pt x="1162050" y="0"/>
                    </a:cubicBezTo>
                    <a:cubicBezTo>
                      <a:pt x="1168400" y="9525"/>
                      <a:pt x="1178855" y="17350"/>
                      <a:pt x="1181100" y="28575"/>
                    </a:cubicBezTo>
                    <a:cubicBezTo>
                      <a:pt x="1188598" y="66065"/>
                      <a:pt x="1172317" y="109311"/>
                      <a:pt x="1190625" y="142875"/>
                    </a:cubicBezTo>
                    <a:cubicBezTo>
                      <a:pt x="1198377" y="157088"/>
                      <a:pt x="1222631" y="137610"/>
                      <a:pt x="1238250" y="133350"/>
                    </a:cubicBezTo>
                    <a:cubicBezTo>
                      <a:pt x="1257623" y="128066"/>
                      <a:pt x="1277439" y="123280"/>
                      <a:pt x="1295400" y="114300"/>
                    </a:cubicBezTo>
                    <a:cubicBezTo>
                      <a:pt x="1308100" y="107950"/>
                      <a:pt x="1320030" y="99740"/>
                      <a:pt x="1333500" y="95250"/>
                    </a:cubicBezTo>
                    <a:cubicBezTo>
                      <a:pt x="1348859" y="90130"/>
                      <a:pt x="1365250" y="88900"/>
                      <a:pt x="1381125" y="85725"/>
                    </a:cubicBezTo>
                    <a:cubicBezTo>
                      <a:pt x="1390650" y="88900"/>
                      <a:pt x="1400720" y="90760"/>
                      <a:pt x="1409700" y="95250"/>
                    </a:cubicBezTo>
                    <a:cubicBezTo>
                      <a:pt x="1483558" y="132179"/>
                      <a:pt x="1395026" y="99884"/>
                      <a:pt x="1466850" y="123825"/>
                    </a:cubicBezTo>
                    <a:cubicBezTo>
                      <a:pt x="1490091" y="116078"/>
                      <a:pt x="1505536" y="113714"/>
                      <a:pt x="1524000" y="95250"/>
                    </a:cubicBezTo>
                    <a:cubicBezTo>
                      <a:pt x="1532095" y="87155"/>
                      <a:pt x="1536700" y="76200"/>
                      <a:pt x="1543050" y="66675"/>
                    </a:cubicBezTo>
                    <a:cubicBezTo>
                      <a:pt x="1546225" y="76200"/>
                      <a:pt x="1550397" y="85449"/>
                      <a:pt x="1552575" y="95250"/>
                    </a:cubicBezTo>
                    <a:cubicBezTo>
                      <a:pt x="1556765" y="114103"/>
                      <a:pt x="1553463" y="135126"/>
                      <a:pt x="1562100" y="152400"/>
                    </a:cubicBezTo>
                    <a:cubicBezTo>
                      <a:pt x="1567220" y="162639"/>
                      <a:pt x="1580736" y="165770"/>
                      <a:pt x="1590675" y="171450"/>
                    </a:cubicBezTo>
                    <a:cubicBezTo>
                      <a:pt x="1675268" y="219789"/>
                      <a:pt x="1587732" y="163138"/>
                      <a:pt x="1657350" y="209550"/>
                    </a:cubicBezTo>
                    <a:cubicBezTo>
                      <a:pt x="1660525" y="228600"/>
                      <a:pt x="1647562" y="266700"/>
                      <a:pt x="1666875" y="266700"/>
                    </a:cubicBezTo>
                    <a:cubicBezTo>
                      <a:pt x="1698625" y="266700"/>
                      <a:pt x="1743075" y="209550"/>
                      <a:pt x="1743075" y="209550"/>
                    </a:cubicBezTo>
                    <a:cubicBezTo>
                      <a:pt x="1767233" y="88761"/>
                      <a:pt x="1734860" y="219193"/>
                      <a:pt x="1771650" y="133350"/>
                    </a:cubicBezTo>
                    <a:cubicBezTo>
                      <a:pt x="1779400" y="115266"/>
                      <a:pt x="1788551" y="50993"/>
                      <a:pt x="1790700" y="38100"/>
                    </a:cubicBezTo>
                    <a:cubicBezTo>
                      <a:pt x="1797050" y="63500"/>
                      <a:pt x="1804615" y="88627"/>
                      <a:pt x="1809750" y="114300"/>
                    </a:cubicBezTo>
                    <a:cubicBezTo>
                      <a:pt x="1812925" y="130175"/>
                      <a:pt x="1814155" y="146566"/>
                      <a:pt x="1819275" y="161925"/>
                    </a:cubicBezTo>
                    <a:cubicBezTo>
                      <a:pt x="1823765" y="175395"/>
                      <a:pt x="1832558" y="187050"/>
                      <a:pt x="1838325" y="200025"/>
                    </a:cubicBezTo>
                    <a:cubicBezTo>
                      <a:pt x="1886972" y="309480"/>
                      <a:pt x="1829529" y="191958"/>
                      <a:pt x="1876425" y="285750"/>
                    </a:cubicBezTo>
                    <a:cubicBezTo>
                      <a:pt x="1879600" y="301625"/>
                      <a:pt x="1878710" y="318895"/>
                      <a:pt x="1885950" y="333375"/>
                    </a:cubicBezTo>
                    <a:cubicBezTo>
                      <a:pt x="1891974" y="345423"/>
                      <a:pt x="1901457" y="365217"/>
                      <a:pt x="1914525" y="361950"/>
                    </a:cubicBezTo>
                    <a:cubicBezTo>
                      <a:pt x="1927225" y="358775"/>
                      <a:pt x="1921210" y="336629"/>
                      <a:pt x="1924050" y="323850"/>
                    </a:cubicBezTo>
                    <a:cubicBezTo>
                      <a:pt x="1927562" y="308046"/>
                      <a:pt x="1930913" y="292194"/>
                      <a:pt x="1933575" y="276225"/>
                    </a:cubicBezTo>
                    <a:cubicBezTo>
                      <a:pt x="1937266" y="254080"/>
                      <a:pt x="1938697" y="231565"/>
                      <a:pt x="1943100" y="209550"/>
                    </a:cubicBezTo>
                    <a:cubicBezTo>
                      <a:pt x="1945069" y="199705"/>
                      <a:pt x="1949450" y="190500"/>
                      <a:pt x="1952625" y="180975"/>
                    </a:cubicBezTo>
                    <a:cubicBezTo>
                      <a:pt x="1958975" y="190500"/>
                      <a:pt x="1962736" y="202399"/>
                      <a:pt x="1971675" y="209550"/>
                    </a:cubicBezTo>
                    <a:cubicBezTo>
                      <a:pt x="2004324" y="235669"/>
                      <a:pt x="2016343" y="206650"/>
                      <a:pt x="2038350" y="180975"/>
                    </a:cubicBezTo>
                    <a:cubicBezTo>
                      <a:pt x="2058493" y="157475"/>
                      <a:pt x="2057706" y="151482"/>
                      <a:pt x="2066925" y="123825"/>
                    </a:cubicBezTo>
                    <a:cubicBezTo>
                      <a:pt x="2153285" y="152612"/>
                      <a:pt x="2044065" y="107738"/>
                      <a:pt x="2105025" y="161925"/>
                    </a:cubicBezTo>
                    <a:cubicBezTo>
                      <a:pt x="2127412" y="181825"/>
                      <a:pt x="2181225" y="209550"/>
                      <a:pt x="2181225" y="209550"/>
                    </a:cubicBezTo>
                    <a:cubicBezTo>
                      <a:pt x="2184400" y="225425"/>
                      <a:pt x="2176270" y="249935"/>
                      <a:pt x="2190750" y="257175"/>
                    </a:cubicBezTo>
                    <a:cubicBezTo>
                      <a:pt x="2202798" y="263199"/>
                      <a:pt x="2210701" y="238948"/>
                      <a:pt x="2219325" y="228600"/>
                    </a:cubicBezTo>
                    <a:cubicBezTo>
                      <a:pt x="2226654" y="219806"/>
                      <a:pt x="2231046" y="208819"/>
                      <a:pt x="2238375" y="200025"/>
                    </a:cubicBezTo>
                    <a:cubicBezTo>
                      <a:pt x="2286644" y="142102"/>
                      <a:pt x="2250750" y="203850"/>
                      <a:pt x="2286000" y="133350"/>
                    </a:cubicBezTo>
                    <a:cubicBezTo>
                      <a:pt x="2298700" y="136525"/>
                      <a:pt x="2311089" y="144321"/>
                      <a:pt x="2324100" y="142875"/>
                    </a:cubicBezTo>
                    <a:cubicBezTo>
                      <a:pt x="2339736" y="141138"/>
                      <a:pt x="2393945" y="112715"/>
                      <a:pt x="2409825" y="104775"/>
                    </a:cubicBezTo>
                    <a:cubicBezTo>
                      <a:pt x="2416175" y="114300"/>
                      <a:pt x="2424366" y="122828"/>
                      <a:pt x="2428875" y="133350"/>
                    </a:cubicBezTo>
                    <a:cubicBezTo>
                      <a:pt x="2443020" y="166356"/>
                      <a:pt x="2438400" y="192667"/>
                      <a:pt x="2438400" y="22860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E8759F61-163C-4B27-A826-1EBE5DBF1E48}"/>
              </a:ext>
            </a:extLst>
          </p:cNvPr>
          <p:cNvGrpSpPr/>
          <p:nvPr/>
        </p:nvGrpSpPr>
        <p:grpSpPr>
          <a:xfrm>
            <a:off x="9561562" y="3271448"/>
            <a:ext cx="2000194" cy="2218469"/>
            <a:chOff x="5122923" y="3363179"/>
            <a:chExt cx="2000194" cy="2218469"/>
          </a:xfrm>
        </p:grpSpPr>
        <p:sp>
          <p:nvSpPr>
            <p:cNvPr id="54" name="Oval 53"/>
            <p:cNvSpPr/>
            <p:nvPr/>
          </p:nvSpPr>
          <p:spPr>
            <a:xfrm>
              <a:off x="5386820" y="3363179"/>
              <a:ext cx="1472400" cy="1440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IE"/>
            </a:p>
          </p:txBody>
        </p:sp>
        <p:sp>
          <p:nvSpPr>
            <p:cNvPr id="15" name="TextBox 14"/>
            <p:cNvSpPr txBox="1"/>
            <p:nvPr/>
          </p:nvSpPr>
          <p:spPr>
            <a:xfrm>
              <a:off x="5122923" y="5058428"/>
              <a:ext cx="2000194" cy="523220"/>
            </a:xfrm>
            <a:prstGeom prst="rect">
              <a:avLst/>
            </a:prstGeom>
            <a:noFill/>
          </p:spPr>
          <p:txBody>
            <a:bodyPr wrap="square" rtlCol="0">
              <a:spAutoFit/>
            </a:bodyPr>
            <a:lstStyle/>
            <a:p>
              <a:pPr algn="ctr"/>
              <a:r>
                <a:rPr lang="en-IE" sz="1400" b="1">
                  <a:solidFill>
                    <a:schemeClr val="accent6"/>
                  </a:solidFill>
                </a:rPr>
                <a:t>HTLS / Superconductors</a:t>
              </a:r>
            </a:p>
          </p:txBody>
        </p:sp>
        <p:grpSp>
          <p:nvGrpSpPr>
            <p:cNvPr id="68" name="Group 67">
              <a:extLst>
                <a:ext uri="{FF2B5EF4-FFF2-40B4-BE49-F238E27FC236}">
                  <a16:creationId xmlns:a16="http://schemas.microsoft.com/office/drawing/2014/main" id="{5D7138B3-E6C8-45CE-A2D2-46C0FE85BD5D}"/>
                </a:ext>
              </a:extLst>
            </p:cNvPr>
            <p:cNvGrpSpPr/>
            <p:nvPr/>
          </p:nvGrpSpPr>
          <p:grpSpPr>
            <a:xfrm>
              <a:off x="5675801" y="3607661"/>
              <a:ext cx="894439" cy="951035"/>
              <a:chOff x="-948374" y="3190638"/>
              <a:chExt cx="474343" cy="469580"/>
            </a:xfrm>
            <a:solidFill>
              <a:schemeClr val="bg1"/>
            </a:solidFill>
          </p:grpSpPr>
          <p:sp>
            <p:nvSpPr>
              <p:cNvPr id="69" name="Freeform: Shape 11">
                <a:extLst>
                  <a:ext uri="{FF2B5EF4-FFF2-40B4-BE49-F238E27FC236}">
                    <a16:creationId xmlns:a16="http://schemas.microsoft.com/office/drawing/2014/main" id="{28BC74E2-7017-49B6-9556-62C9AEE32071}"/>
                  </a:ext>
                </a:extLst>
              </p:cNvPr>
              <p:cNvSpPr/>
              <p:nvPr/>
            </p:nvSpPr>
            <p:spPr>
              <a:xfrm>
                <a:off x="-821972" y="3460193"/>
                <a:ext cx="95250" cy="200025"/>
              </a:xfrm>
              <a:custGeom>
                <a:avLst/>
                <a:gdLst>
                  <a:gd name="connsiteX0" fmla="*/ 81055 w 95250"/>
                  <a:gd name="connsiteY0" fmla="*/ 200025 h 200025"/>
                  <a:gd name="connsiteX1" fmla="*/ 16669 w 95250"/>
                  <a:gd name="connsiteY1" fmla="*/ 200025 h 200025"/>
                  <a:gd name="connsiteX2" fmla="*/ 7144 w 95250"/>
                  <a:gd name="connsiteY2" fmla="*/ 190500 h 200025"/>
                  <a:gd name="connsiteX3" fmla="*/ 7144 w 95250"/>
                  <a:gd name="connsiteY3" fmla="*/ 16669 h 200025"/>
                  <a:gd name="connsiteX4" fmla="*/ 16669 w 95250"/>
                  <a:gd name="connsiteY4" fmla="*/ 7144 h 200025"/>
                  <a:gd name="connsiteX5" fmla="*/ 81055 w 95250"/>
                  <a:gd name="connsiteY5" fmla="*/ 7144 h 200025"/>
                  <a:gd name="connsiteX6" fmla="*/ 90580 w 95250"/>
                  <a:gd name="connsiteY6" fmla="*/ 16669 h 200025"/>
                  <a:gd name="connsiteX7" fmla="*/ 90580 w 95250"/>
                  <a:gd name="connsiteY7" fmla="*/ 190500 h 200025"/>
                  <a:gd name="connsiteX8" fmla="*/ 81055 w 95250"/>
                  <a:gd name="connsiteY8" fmla="*/ 200025 h 200025"/>
                  <a:gd name="connsiteX9" fmla="*/ 26194 w 95250"/>
                  <a:gd name="connsiteY9" fmla="*/ 180975 h 200025"/>
                  <a:gd name="connsiteX10" fmla="*/ 71530 w 95250"/>
                  <a:gd name="connsiteY10" fmla="*/ 180975 h 200025"/>
                  <a:gd name="connsiteX11" fmla="*/ 71530 w 95250"/>
                  <a:gd name="connsiteY11" fmla="*/ 26194 h 200025"/>
                  <a:gd name="connsiteX12" fmla="*/ 26194 w 95250"/>
                  <a:gd name="connsiteY12" fmla="*/ 26194 h 200025"/>
                  <a:gd name="connsiteX13" fmla="*/ 26194 w 95250"/>
                  <a:gd name="connsiteY13" fmla="*/ 1809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200025">
                    <a:moveTo>
                      <a:pt x="81055" y="200025"/>
                    </a:moveTo>
                    <a:lnTo>
                      <a:pt x="16669" y="200025"/>
                    </a:lnTo>
                    <a:cubicBezTo>
                      <a:pt x="11403" y="200025"/>
                      <a:pt x="7144" y="195760"/>
                      <a:pt x="7144" y="190500"/>
                    </a:cubicBezTo>
                    <a:lnTo>
                      <a:pt x="7144" y="16669"/>
                    </a:lnTo>
                    <a:cubicBezTo>
                      <a:pt x="7144" y="11409"/>
                      <a:pt x="11403" y="7144"/>
                      <a:pt x="16669" y="7144"/>
                    </a:cubicBezTo>
                    <a:lnTo>
                      <a:pt x="81055" y="7144"/>
                    </a:lnTo>
                    <a:cubicBezTo>
                      <a:pt x="86320" y="7144"/>
                      <a:pt x="90580" y="11409"/>
                      <a:pt x="90580" y="16669"/>
                    </a:cubicBezTo>
                    <a:lnTo>
                      <a:pt x="90580" y="190500"/>
                    </a:lnTo>
                    <a:cubicBezTo>
                      <a:pt x="90580" y="195760"/>
                      <a:pt x="86320" y="200025"/>
                      <a:pt x="81055" y="200025"/>
                    </a:cubicBezTo>
                    <a:close/>
                    <a:moveTo>
                      <a:pt x="26194" y="180975"/>
                    </a:moveTo>
                    <a:lnTo>
                      <a:pt x="71530" y="180975"/>
                    </a:lnTo>
                    <a:lnTo>
                      <a:pt x="71530" y="26194"/>
                    </a:lnTo>
                    <a:lnTo>
                      <a:pt x="26194" y="26194"/>
                    </a:lnTo>
                    <a:lnTo>
                      <a:pt x="26194" y="180975"/>
                    </a:lnTo>
                    <a:close/>
                  </a:path>
                </a:pathLst>
              </a:custGeom>
              <a:grpFill/>
              <a:ln w="9525" cap="flat">
                <a:noFill/>
                <a:prstDash val="solid"/>
                <a:miter/>
              </a:ln>
            </p:spPr>
            <p:txBody>
              <a:bodyPr rtlCol="0" anchor="ctr"/>
              <a:lstStyle/>
              <a:p>
                <a:endParaRPr lang="en-US"/>
              </a:p>
            </p:txBody>
          </p:sp>
          <p:sp>
            <p:nvSpPr>
              <p:cNvPr id="70" name="Freeform: Shape 12">
                <a:extLst>
                  <a:ext uri="{FF2B5EF4-FFF2-40B4-BE49-F238E27FC236}">
                    <a16:creationId xmlns:a16="http://schemas.microsoft.com/office/drawing/2014/main" id="{3C4B8CD8-5B27-403B-B9B5-804121EE7176}"/>
                  </a:ext>
                </a:extLst>
              </p:cNvPr>
              <p:cNvSpPr/>
              <p:nvPr/>
            </p:nvSpPr>
            <p:spPr>
              <a:xfrm>
                <a:off x="-569281" y="3307030"/>
                <a:ext cx="95250" cy="352425"/>
              </a:xfrm>
              <a:custGeom>
                <a:avLst/>
                <a:gdLst>
                  <a:gd name="connsiteX0" fmla="*/ 81159 w 95250"/>
                  <a:gd name="connsiteY0" fmla="*/ 353188 h 352425"/>
                  <a:gd name="connsiteX1" fmla="*/ 16669 w 95250"/>
                  <a:gd name="connsiteY1" fmla="*/ 353188 h 352425"/>
                  <a:gd name="connsiteX2" fmla="*/ 7144 w 95250"/>
                  <a:gd name="connsiteY2" fmla="*/ 343663 h 352425"/>
                  <a:gd name="connsiteX3" fmla="*/ 7144 w 95250"/>
                  <a:gd name="connsiteY3" fmla="*/ 16669 h 352425"/>
                  <a:gd name="connsiteX4" fmla="*/ 16669 w 95250"/>
                  <a:gd name="connsiteY4" fmla="*/ 7144 h 352425"/>
                  <a:gd name="connsiteX5" fmla="*/ 81159 w 95250"/>
                  <a:gd name="connsiteY5" fmla="*/ 7144 h 352425"/>
                  <a:gd name="connsiteX6" fmla="*/ 90684 w 95250"/>
                  <a:gd name="connsiteY6" fmla="*/ 16669 h 352425"/>
                  <a:gd name="connsiteX7" fmla="*/ 90684 w 95250"/>
                  <a:gd name="connsiteY7" fmla="*/ 343663 h 352425"/>
                  <a:gd name="connsiteX8" fmla="*/ 81159 w 95250"/>
                  <a:gd name="connsiteY8" fmla="*/ 353188 h 352425"/>
                  <a:gd name="connsiteX9" fmla="*/ 26194 w 95250"/>
                  <a:gd name="connsiteY9" fmla="*/ 334138 h 352425"/>
                  <a:gd name="connsiteX10" fmla="*/ 71634 w 95250"/>
                  <a:gd name="connsiteY10" fmla="*/ 334138 h 352425"/>
                  <a:gd name="connsiteX11" fmla="*/ 71634 w 95250"/>
                  <a:gd name="connsiteY11" fmla="*/ 26194 h 352425"/>
                  <a:gd name="connsiteX12" fmla="*/ 26194 w 95250"/>
                  <a:gd name="connsiteY12" fmla="*/ 26194 h 352425"/>
                  <a:gd name="connsiteX13" fmla="*/ 26194 w 95250"/>
                  <a:gd name="connsiteY13" fmla="*/ 3341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352425">
                    <a:moveTo>
                      <a:pt x="81159" y="353188"/>
                    </a:moveTo>
                    <a:lnTo>
                      <a:pt x="16669" y="353188"/>
                    </a:lnTo>
                    <a:cubicBezTo>
                      <a:pt x="11404" y="353188"/>
                      <a:pt x="7144" y="348923"/>
                      <a:pt x="7144" y="343663"/>
                    </a:cubicBezTo>
                    <a:lnTo>
                      <a:pt x="7144" y="16669"/>
                    </a:lnTo>
                    <a:cubicBezTo>
                      <a:pt x="7144" y="11409"/>
                      <a:pt x="11404" y="7144"/>
                      <a:pt x="16669" y="7144"/>
                    </a:cubicBezTo>
                    <a:lnTo>
                      <a:pt x="81159" y="7144"/>
                    </a:lnTo>
                    <a:cubicBezTo>
                      <a:pt x="86423" y="7144"/>
                      <a:pt x="90684" y="11409"/>
                      <a:pt x="90684" y="16669"/>
                    </a:cubicBezTo>
                    <a:lnTo>
                      <a:pt x="90684" y="343663"/>
                    </a:lnTo>
                    <a:cubicBezTo>
                      <a:pt x="90684" y="348923"/>
                      <a:pt x="86423" y="353188"/>
                      <a:pt x="81159" y="353188"/>
                    </a:cubicBezTo>
                    <a:close/>
                    <a:moveTo>
                      <a:pt x="26194" y="334138"/>
                    </a:moveTo>
                    <a:lnTo>
                      <a:pt x="71634" y="334138"/>
                    </a:lnTo>
                    <a:lnTo>
                      <a:pt x="71634" y="26194"/>
                    </a:lnTo>
                    <a:lnTo>
                      <a:pt x="26194" y="26194"/>
                    </a:lnTo>
                    <a:lnTo>
                      <a:pt x="26194" y="334138"/>
                    </a:lnTo>
                    <a:close/>
                  </a:path>
                </a:pathLst>
              </a:custGeom>
              <a:grpFill/>
              <a:ln w="9525" cap="flat">
                <a:noFill/>
                <a:prstDash val="solid"/>
                <a:miter/>
              </a:ln>
            </p:spPr>
            <p:txBody>
              <a:bodyPr rtlCol="0" anchor="ctr"/>
              <a:lstStyle/>
              <a:p>
                <a:endParaRPr lang="en-US"/>
              </a:p>
            </p:txBody>
          </p:sp>
          <p:sp>
            <p:nvSpPr>
              <p:cNvPr id="71" name="Freeform: Shape 13">
                <a:extLst>
                  <a:ext uri="{FF2B5EF4-FFF2-40B4-BE49-F238E27FC236}">
                    <a16:creationId xmlns:a16="http://schemas.microsoft.com/office/drawing/2014/main" id="{F9EE9C4B-5C47-4763-8545-59D08AD68280}"/>
                  </a:ext>
                </a:extLst>
              </p:cNvPr>
              <p:cNvSpPr/>
              <p:nvPr/>
            </p:nvSpPr>
            <p:spPr>
              <a:xfrm>
                <a:off x="-695673" y="3381614"/>
                <a:ext cx="95250" cy="276225"/>
              </a:xfrm>
              <a:custGeom>
                <a:avLst/>
                <a:gdLst>
                  <a:gd name="connsiteX0" fmla="*/ 81148 w 95250"/>
                  <a:gd name="connsiteY0" fmla="*/ 278606 h 276225"/>
                  <a:gd name="connsiteX1" fmla="*/ 16669 w 95250"/>
                  <a:gd name="connsiteY1" fmla="*/ 278606 h 276225"/>
                  <a:gd name="connsiteX2" fmla="*/ 7144 w 95250"/>
                  <a:gd name="connsiteY2" fmla="*/ 269081 h 276225"/>
                  <a:gd name="connsiteX3" fmla="*/ 7144 w 95250"/>
                  <a:gd name="connsiteY3" fmla="*/ 16669 h 276225"/>
                  <a:gd name="connsiteX4" fmla="*/ 16669 w 95250"/>
                  <a:gd name="connsiteY4" fmla="*/ 7144 h 276225"/>
                  <a:gd name="connsiteX5" fmla="*/ 81148 w 95250"/>
                  <a:gd name="connsiteY5" fmla="*/ 7144 h 276225"/>
                  <a:gd name="connsiteX6" fmla="*/ 90673 w 95250"/>
                  <a:gd name="connsiteY6" fmla="*/ 16669 h 276225"/>
                  <a:gd name="connsiteX7" fmla="*/ 90673 w 95250"/>
                  <a:gd name="connsiteY7" fmla="*/ 269081 h 276225"/>
                  <a:gd name="connsiteX8" fmla="*/ 81148 w 95250"/>
                  <a:gd name="connsiteY8" fmla="*/ 278606 h 276225"/>
                  <a:gd name="connsiteX9" fmla="*/ 26194 w 95250"/>
                  <a:gd name="connsiteY9" fmla="*/ 259556 h 276225"/>
                  <a:gd name="connsiteX10" fmla="*/ 71623 w 95250"/>
                  <a:gd name="connsiteY10" fmla="*/ 259556 h 276225"/>
                  <a:gd name="connsiteX11" fmla="*/ 71623 w 95250"/>
                  <a:gd name="connsiteY11" fmla="*/ 26194 h 276225"/>
                  <a:gd name="connsiteX12" fmla="*/ 26194 w 95250"/>
                  <a:gd name="connsiteY12" fmla="*/ 26194 h 276225"/>
                  <a:gd name="connsiteX13" fmla="*/ 26194 w 95250"/>
                  <a:gd name="connsiteY13" fmla="*/ 25955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276225">
                    <a:moveTo>
                      <a:pt x="81148" y="278606"/>
                    </a:moveTo>
                    <a:lnTo>
                      <a:pt x="16669" y="278606"/>
                    </a:lnTo>
                    <a:cubicBezTo>
                      <a:pt x="11404" y="278606"/>
                      <a:pt x="7144" y="274341"/>
                      <a:pt x="7144" y="269081"/>
                    </a:cubicBezTo>
                    <a:lnTo>
                      <a:pt x="7144" y="16669"/>
                    </a:lnTo>
                    <a:cubicBezTo>
                      <a:pt x="7144" y="11409"/>
                      <a:pt x="11404" y="7144"/>
                      <a:pt x="16669" y="7144"/>
                    </a:cubicBezTo>
                    <a:lnTo>
                      <a:pt x="81148" y="7144"/>
                    </a:lnTo>
                    <a:cubicBezTo>
                      <a:pt x="86414" y="7144"/>
                      <a:pt x="90673" y="11409"/>
                      <a:pt x="90673" y="16669"/>
                    </a:cubicBezTo>
                    <a:lnTo>
                      <a:pt x="90673" y="269081"/>
                    </a:lnTo>
                    <a:cubicBezTo>
                      <a:pt x="90673" y="274341"/>
                      <a:pt x="86414" y="278606"/>
                      <a:pt x="81148" y="278606"/>
                    </a:cubicBezTo>
                    <a:close/>
                    <a:moveTo>
                      <a:pt x="26194" y="259556"/>
                    </a:moveTo>
                    <a:lnTo>
                      <a:pt x="71623" y="259556"/>
                    </a:lnTo>
                    <a:lnTo>
                      <a:pt x="71623" y="26194"/>
                    </a:lnTo>
                    <a:lnTo>
                      <a:pt x="26194" y="26194"/>
                    </a:lnTo>
                    <a:lnTo>
                      <a:pt x="26194" y="259556"/>
                    </a:lnTo>
                    <a:close/>
                  </a:path>
                </a:pathLst>
              </a:custGeom>
              <a:grpFill/>
              <a:ln w="9525" cap="flat">
                <a:noFill/>
                <a:prstDash val="solid"/>
                <a:miter/>
              </a:ln>
            </p:spPr>
            <p:txBody>
              <a:bodyPr rtlCol="0" anchor="ctr"/>
              <a:lstStyle/>
              <a:p>
                <a:endParaRPr lang="en-US"/>
              </a:p>
            </p:txBody>
          </p:sp>
          <p:sp>
            <p:nvSpPr>
              <p:cNvPr id="72" name="Freeform: Shape 14">
                <a:extLst>
                  <a:ext uri="{FF2B5EF4-FFF2-40B4-BE49-F238E27FC236}">
                    <a16:creationId xmlns:a16="http://schemas.microsoft.com/office/drawing/2014/main" id="{59F9E5C5-28E8-49F7-BCB4-31C014F274B3}"/>
                  </a:ext>
                </a:extLst>
              </p:cNvPr>
              <p:cNvSpPr/>
              <p:nvPr/>
            </p:nvSpPr>
            <p:spPr>
              <a:xfrm>
                <a:off x="-948374" y="3516580"/>
                <a:ext cx="95250" cy="142875"/>
              </a:xfrm>
              <a:custGeom>
                <a:avLst/>
                <a:gdLst>
                  <a:gd name="connsiteX0" fmla="*/ 81056 w 95250"/>
                  <a:gd name="connsiteY0" fmla="*/ 143638 h 142875"/>
                  <a:gd name="connsiteX1" fmla="*/ 16669 w 95250"/>
                  <a:gd name="connsiteY1" fmla="*/ 143638 h 142875"/>
                  <a:gd name="connsiteX2" fmla="*/ 7144 w 95250"/>
                  <a:gd name="connsiteY2" fmla="*/ 134113 h 142875"/>
                  <a:gd name="connsiteX3" fmla="*/ 7144 w 95250"/>
                  <a:gd name="connsiteY3" fmla="*/ 16669 h 142875"/>
                  <a:gd name="connsiteX4" fmla="*/ 16669 w 95250"/>
                  <a:gd name="connsiteY4" fmla="*/ 7144 h 142875"/>
                  <a:gd name="connsiteX5" fmla="*/ 81056 w 95250"/>
                  <a:gd name="connsiteY5" fmla="*/ 7144 h 142875"/>
                  <a:gd name="connsiteX6" fmla="*/ 90581 w 95250"/>
                  <a:gd name="connsiteY6" fmla="*/ 16669 h 142875"/>
                  <a:gd name="connsiteX7" fmla="*/ 90581 w 95250"/>
                  <a:gd name="connsiteY7" fmla="*/ 134113 h 142875"/>
                  <a:gd name="connsiteX8" fmla="*/ 81056 w 95250"/>
                  <a:gd name="connsiteY8" fmla="*/ 143638 h 142875"/>
                  <a:gd name="connsiteX9" fmla="*/ 26194 w 95250"/>
                  <a:gd name="connsiteY9" fmla="*/ 124588 h 142875"/>
                  <a:gd name="connsiteX10" fmla="*/ 71531 w 95250"/>
                  <a:gd name="connsiteY10" fmla="*/ 124588 h 142875"/>
                  <a:gd name="connsiteX11" fmla="*/ 71531 w 95250"/>
                  <a:gd name="connsiteY11" fmla="*/ 26194 h 142875"/>
                  <a:gd name="connsiteX12" fmla="*/ 26194 w 95250"/>
                  <a:gd name="connsiteY12" fmla="*/ 26194 h 142875"/>
                  <a:gd name="connsiteX13" fmla="*/ 26194 w 95250"/>
                  <a:gd name="connsiteY13" fmla="*/ 12458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42875">
                    <a:moveTo>
                      <a:pt x="81056" y="143638"/>
                    </a:moveTo>
                    <a:lnTo>
                      <a:pt x="16669" y="143638"/>
                    </a:lnTo>
                    <a:cubicBezTo>
                      <a:pt x="11404" y="143638"/>
                      <a:pt x="7144" y="139373"/>
                      <a:pt x="7144" y="134113"/>
                    </a:cubicBezTo>
                    <a:lnTo>
                      <a:pt x="7144" y="16669"/>
                    </a:lnTo>
                    <a:cubicBezTo>
                      <a:pt x="7144" y="11409"/>
                      <a:pt x="11404" y="7144"/>
                      <a:pt x="16669" y="7144"/>
                    </a:cubicBezTo>
                    <a:lnTo>
                      <a:pt x="81056" y="7144"/>
                    </a:lnTo>
                    <a:cubicBezTo>
                      <a:pt x="86320" y="7144"/>
                      <a:pt x="90581" y="11409"/>
                      <a:pt x="90581" y="16669"/>
                    </a:cubicBezTo>
                    <a:lnTo>
                      <a:pt x="90581" y="134113"/>
                    </a:lnTo>
                    <a:cubicBezTo>
                      <a:pt x="90581" y="139373"/>
                      <a:pt x="86320" y="143638"/>
                      <a:pt x="81056" y="143638"/>
                    </a:cubicBezTo>
                    <a:close/>
                    <a:moveTo>
                      <a:pt x="26194" y="124588"/>
                    </a:moveTo>
                    <a:lnTo>
                      <a:pt x="71531" y="124588"/>
                    </a:lnTo>
                    <a:lnTo>
                      <a:pt x="71531" y="26194"/>
                    </a:lnTo>
                    <a:lnTo>
                      <a:pt x="26194" y="26194"/>
                    </a:lnTo>
                    <a:lnTo>
                      <a:pt x="26194" y="124588"/>
                    </a:lnTo>
                    <a:close/>
                  </a:path>
                </a:pathLst>
              </a:custGeom>
              <a:grpFill/>
              <a:ln w="9525" cap="flat">
                <a:noFill/>
                <a:prstDash val="solid"/>
                <a:miter/>
              </a:ln>
            </p:spPr>
            <p:txBody>
              <a:bodyPr rtlCol="0" anchor="ctr"/>
              <a:lstStyle/>
              <a:p>
                <a:endParaRPr lang="en-US"/>
              </a:p>
            </p:txBody>
          </p:sp>
          <p:sp>
            <p:nvSpPr>
              <p:cNvPr id="73" name="Freeform: Shape 15">
                <a:extLst>
                  <a:ext uri="{FF2B5EF4-FFF2-40B4-BE49-F238E27FC236}">
                    <a16:creationId xmlns:a16="http://schemas.microsoft.com/office/drawing/2014/main" id="{B169B700-1724-4A62-9F28-44F3D8BEB592}"/>
                  </a:ext>
                </a:extLst>
              </p:cNvPr>
              <p:cNvSpPr/>
              <p:nvPr/>
            </p:nvSpPr>
            <p:spPr>
              <a:xfrm>
                <a:off x="-935908" y="3202213"/>
                <a:ext cx="400050" cy="276225"/>
              </a:xfrm>
              <a:custGeom>
                <a:avLst/>
                <a:gdLst>
                  <a:gd name="connsiteX0" fmla="*/ 16677 w 400050"/>
                  <a:gd name="connsiteY0" fmla="*/ 269175 h 276225"/>
                  <a:gd name="connsiteX1" fmla="*/ 8724 w 400050"/>
                  <a:gd name="connsiteY1" fmla="*/ 264901 h 276225"/>
                  <a:gd name="connsiteX2" fmla="*/ 11412 w 400050"/>
                  <a:gd name="connsiteY2" fmla="*/ 251701 h 276225"/>
                  <a:gd name="connsiteX3" fmla="*/ 379083 w 400050"/>
                  <a:gd name="connsiteY3" fmla="*/ 8721 h 276225"/>
                  <a:gd name="connsiteX4" fmla="*/ 392282 w 400050"/>
                  <a:gd name="connsiteY4" fmla="*/ 11419 h 276225"/>
                  <a:gd name="connsiteX5" fmla="*/ 389594 w 400050"/>
                  <a:gd name="connsiteY5" fmla="*/ 24618 h 276225"/>
                  <a:gd name="connsiteX6" fmla="*/ 21923 w 400050"/>
                  <a:gd name="connsiteY6" fmla="*/ 267599 h 276225"/>
                  <a:gd name="connsiteX7" fmla="*/ 16677 w 400050"/>
                  <a:gd name="connsiteY7" fmla="*/ 2691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276225">
                    <a:moveTo>
                      <a:pt x="16677" y="269175"/>
                    </a:moveTo>
                    <a:cubicBezTo>
                      <a:pt x="13589" y="269175"/>
                      <a:pt x="10556" y="267673"/>
                      <a:pt x="8724" y="264901"/>
                    </a:cubicBezTo>
                    <a:cubicBezTo>
                      <a:pt x="5822" y="260515"/>
                      <a:pt x="7031" y="254604"/>
                      <a:pt x="11412" y="251701"/>
                    </a:cubicBezTo>
                    <a:lnTo>
                      <a:pt x="379083" y="8721"/>
                    </a:lnTo>
                    <a:cubicBezTo>
                      <a:pt x="383464" y="5828"/>
                      <a:pt x="389370" y="7023"/>
                      <a:pt x="392282" y="11419"/>
                    </a:cubicBezTo>
                    <a:cubicBezTo>
                      <a:pt x="395184" y="15804"/>
                      <a:pt x="393975" y="21715"/>
                      <a:pt x="389594" y="24618"/>
                    </a:cubicBezTo>
                    <a:lnTo>
                      <a:pt x="21923" y="267599"/>
                    </a:lnTo>
                    <a:cubicBezTo>
                      <a:pt x="20305" y="268663"/>
                      <a:pt x="18482" y="269175"/>
                      <a:pt x="16677" y="269175"/>
                    </a:cubicBezTo>
                    <a:close/>
                  </a:path>
                </a:pathLst>
              </a:custGeom>
              <a:grpFill/>
              <a:ln w="9525" cap="flat">
                <a:noFill/>
                <a:prstDash val="solid"/>
                <a:miter/>
              </a:ln>
            </p:spPr>
            <p:txBody>
              <a:bodyPr rtlCol="0" anchor="ctr"/>
              <a:lstStyle/>
              <a:p>
                <a:endParaRPr lang="en-US"/>
              </a:p>
            </p:txBody>
          </p:sp>
          <p:sp>
            <p:nvSpPr>
              <p:cNvPr id="74" name="Freeform: Shape 16">
                <a:extLst>
                  <a:ext uri="{FF2B5EF4-FFF2-40B4-BE49-F238E27FC236}">
                    <a16:creationId xmlns:a16="http://schemas.microsoft.com/office/drawing/2014/main" id="{55D784C4-CB68-40F0-8FF2-0B574CCABBDB}"/>
                  </a:ext>
                </a:extLst>
              </p:cNvPr>
              <p:cNvSpPr/>
              <p:nvPr/>
            </p:nvSpPr>
            <p:spPr>
              <a:xfrm>
                <a:off x="-626794" y="3190638"/>
                <a:ext cx="85725" cy="95250"/>
              </a:xfrm>
              <a:custGeom>
                <a:avLst/>
                <a:gdLst>
                  <a:gd name="connsiteX0" fmla="*/ 63848 w 85725"/>
                  <a:gd name="connsiteY0" fmla="*/ 96799 h 95250"/>
                  <a:gd name="connsiteX1" fmla="*/ 61978 w 85725"/>
                  <a:gd name="connsiteY1" fmla="*/ 96618 h 95250"/>
                  <a:gd name="connsiteX2" fmla="*/ 54499 w 85725"/>
                  <a:gd name="connsiteY2" fmla="*/ 85413 h 95250"/>
                  <a:gd name="connsiteX3" fmla="*/ 64360 w 85725"/>
                  <a:gd name="connsiteY3" fmla="*/ 35862 h 95250"/>
                  <a:gd name="connsiteX4" fmla="*/ 14810 w 85725"/>
                  <a:gd name="connsiteY4" fmla="*/ 26003 h 95250"/>
                  <a:gd name="connsiteX5" fmla="*/ 7331 w 85725"/>
                  <a:gd name="connsiteY5" fmla="*/ 14799 h 95250"/>
                  <a:gd name="connsiteX6" fmla="*/ 18530 w 85725"/>
                  <a:gd name="connsiteY6" fmla="*/ 7316 h 95250"/>
                  <a:gd name="connsiteX7" fmla="*/ 77419 w 85725"/>
                  <a:gd name="connsiteY7" fmla="*/ 19036 h 95250"/>
                  <a:gd name="connsiteX8" fmla="*/ 84897 w 85725"/>
                  <a:gd name="connsiteY8" fmla="*/ 30240 h 95250"/>
                  <a:gd name="connsiteX9" fmla="*/ 73178 w 85725"/>
                  <a:gd name="connsiteY9" fmla="*/ 89134 h 95250"/>
                  <a:gd name="connsiteX10" fmla="*/ 63848 w 85725"/>
                  <a:gd name="connsiteY10" fmla="*/ 9679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95250">
                    <a:moveTo>
                      <a:pt x="63848" y="96799"/>
                    </a:moveTo>
                    <a:cubicBezTo>
                      <a:pt x="63234" y="96799"/>
                      <a:pt x="62611" y="96738"/>
                      <a:pt x="61978" y="96618"/>
                    </a:cubicBezTo>
                    <a:cubicBezTo>
                      <a:pt x="56816" y="95589"/>
                      <a:pt x="53467" y="90576"/>
                      <a:pt x="54499" y="85413"/>
                    </a:cubicBezTo>
                    <a:lnTo>
                      <a:pt x="64360" y="35862"/>
                    </a:lnTo>
                    <a:lnTo>
                      <a:pt x="14810" y="26003"/>
                    </a:lnTo>
                    <a:cubicBezTo>
                      <a:pt x="9647" y="24975"/>
                      <a:pt x="6298" y="19961"/>
                      <a:pt x="7331" y="14799"/>
                    </a:cubicBezTo>
                    <a:cubicBezTo>
                      <a:pt x="8354" y="9646"/>
                      <a:pt x="13293" y="6334"/>
                      <a:pt x="18530" y="7316"/>
                    </a:cubicBezTo>
                    <a:lnTo>
                      <a:pt x="77419" y="19036"/>
                    </a:lnTo>
                    <a:cubicBezTo>
                      <a:pt x="82582" y="20063"/>
                      <a:pt x="85930" y="25077"/>
                      <a:pt x="84897" y="30240"/>
                    </a:cubicBezTo>
                    <a:lnTo>
                      <a:pt x="73178" y="89134"/>
                    </a:lnTo>
                    <a:cubicBezTo>
                      <a:pt x="72276" y="93664"/>
                      <a:pt x="68304" y="96799"/>
                      <a:pt x="63848" y="96799"/>
                    </a:cubicBezTo>
                    <a:close/>
                  </a:path>
                </a:pathLst>
              </a:custGeom>
              <a:grp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67DF8720-E8F4-416C-84D4-0642D82A57EE}"/>
              </a:ext>
            </a:extLst>
          </p:cNvPr>
          <p:cNvGrpSpPr/>
          <p:nvPr/>
        </p:nvGrpSpPr>
        <p:grpSpPr>
          <a:xfrm>
            <a:off x="7214536" y="3271448"/>
            <a:ext cx="2429136" cy="2087590"/>
            <a:chOff x="351692" y="3278615"/>
            <a:chExt cx="2429136" cy="2087590"/>
          </a:xfrm>
        </p:grpSpPr>
        <p:sp>
          <p:nvSpPr>
            <p:cNvPr id="11" name="Oval 10"/>
            <p:cNvSpPr/>
            <p:nvPr/>
          </p:nvSpPr>
          <p:spPr>
            <a:xfrm>
              <a:off x="830060" y="3354734"/>
              <a:ext cx="1472400" cy="1440000"/>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12" name="TextBox 11"/>
            <p:cNvSpPr txBox="1"/>
            <p:nvPr/>
          </p:nvSpPr>
          <p:spPr>
            <a:xfrm>
              <a:off x="720333" y="5058428"/>
              <a:ext cx="1691855" cy="307777"/>
            </a:xfrm>
            <a:prstGeom prst="rect">
              <a:avLst/>
            </a:prstGeom>
            <a:noFill/>
          </p:spPr>
          <p:txBody>
            <a:bodyPr wrap="square" rtlCol="0">
              <a:spAutoFit/>
            </a:bodyPr>
            <a:lstStyle/>
            <a:p>
              <a:pPr algn="ctr"/>
              <a:r>
                <a:rPr lang="en-IE" sz="1400" b="1">
                  <a:solidFill>
                    <a:schemeClr val="accent6"/>
                  </a:solidFill>
                </a:rPr>
                <a:t>Modular FACTS</a:t>
              </a:r>
            </a:p>
          </p:txBody>
        </p:sp>
        <p:pic>
          <p:nvPicPr>
            <p:cNvPr id="89" name="Picture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92" y="3278615"/>
              <a:ext cx="2429136" cy="1366389"/>
            </a:xfrm>
            <a:prstGeom prst="rect">
              <a:avLst/>
            </a:prstGeom>
          </p:spPr>
        </p:pic>
      </p:grpSp>
      <p:grpSp>
        <p:nvGrpSpPr>
          <p:cNvPr id="8" name="Group 7">
            <a:extLst>
              <a:ext uri="{FF2B5EF4-FFF2-40B4-BE49-F238E27FC236}">
                <a16:creationId xmlns:a16="http://schemas.microsoft.com/office/drawing/2014/main" id="{F644050C-31B0-4B20-B3F5-70DCD618C248}"/>
              </a:ext>
            </a:extLst>
          </p:cNvPr>
          <p:cNvGrpSpPr/>
          <p:nvPr/>
        </p:nvGrpSpPr>
        <p:grpSpPr>
          <a:xfrm>
            <a:off x="5171543" y="3271448"/>
            <a:ext cx="1909091" cy="2419579"/>
            <a:chOff x="7328260" y="3377513"/>
            <a:chExt cx="1909091" cy="2419579"/>
          </a:xfrm>
        </p:grpSpPr>
        <p:sp>
          <p:nvSpPr>
            <p:cNvPr id="39" name="Oval 38"/>
            <p:cNvSpPr/>
            <p:nvPr/>
          </p:nvSpPr>
          <p:spPr>
            <a:xfrm>
              <a:off x="7546605" y="3377513"/>
              <a:ext cx="1472400" cy="1440000"/>
            </a:xfrm>
            <a:prstGeom prst="ellipse">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14" name="TextBox 13"/>
            <p:cNvSpPr txBox="1"/>
            <p:nvPr/>
          </p:nvSpPr>
          <p:spPr>
            <a:xfrm>
              <a:off x="7328260" y="5058428"/>
              <a:ext cx="1909091" cy="738664"/>
            </a:xfrm>
            <a:prstGeom prst="rect">
              <a:avLst/>
            </a:prstGeom>
            <a:noFill/>
          </p:spPr>
          <p:txBody>
            <a:bodyPr wrap="square" rtlCol="0">
              <a:spAutoFit/>
            </a:bodyPr>
            <a:lstStyle/>
            <a:p>
              <a:pPr algn="ctr"/>
              <a:r>
                <a:rPr lang="en-IE" sz="1400" b="1">
                  <a:solidFill>
                    <a:schemeClr val="accent6"/>
                  </a:solidFill>
                </a:rPr>
                <a:t>Utility Storage / demand response / hydrogen</a:t>
              </a:r>
            </a:p>
          </p:txBody>
        </p:sp>
        <p:pic>
          <p:nvPicPr>
            <p:cNvPr id="6" name="Graphic 5" descr="Battery charging with solid fill">
              <a:extLst>
                <a:ext uri="{FF2B5EF4-FFF2-40B4-BE49-F238E27FC236}">
                  <a16:creationId xmlns:a16="http://schemas.microsoft.com/office/drawing/2014/main" id="{882517BF-A421-4F4C-BBC4-DAF5B69F63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605" y="3618428"/>
              <a:ext cx="914400" cy="914400"/>
            </a:xfrm>
            <a:prstGeom prst="rect">
              <a:avLst/>
            </a:prstGeom>
          </p:spPr>
        </p:pic>
      </p:grpSp>
      <p:pic>
        <p:nvPicPr>
          <p:cNvPr id="3074" name="Picture 2" descr="Smart Wires' Millennium Milestone - Smart Wires Inc.">
            <a:extLst>
              <a:ext uri="{FF2B5EF4-FFF2-40B4-BE49-F238E27FC236}">
                <a16:creationId xmlns:a16="http://schemas.microsoft.com/office/drawing/2014/main" id="{41CD2F53-1BD5-4C8B-BE2D-3455BEDF3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2846" y="3000966"/>
            <a:ext cx="1472401" cy="1965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R Sense | Ampacimon">
            <a:extLst>
              <a:ext uri="{FF2B5EF4-FFF2-40B4-BE49-F238E27FC236}">
                <a16:creationId xmlns:a16="http://schemas.microsoft.com/office/drawing/2014/main" id="{113598F4-98C2-4D77-8890-E04D5542F6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722" r="11699"/>
          <a:stretch/>
        </p:blipFill>
        <p:spPr bwMode="auto">
          <a:xfrm>
            <a:off x="2841630" y="3081573"/>
            <a:ext cx="2166761" cy="18197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9637C7A-A20B-44D9-8961-8DC1977C5A3D}"/>
              </a:ext>
            </a:extLst>
          </p:cNvPr>
          <p:cNvPicPr>
            <a:picLocks noChangeAspect="1"/>
          </p:cNvPicPr>
          <p:nvPr/>
        </p:nvPicPr>
        <p:blipFill>
          <a:blip r:embed="rId8"/>
          <a:stretch>
            <a:fillRect/>
          </a:stretch>
        </p:blipFill>
        <p:spPr>
          <a:xfrm>
            <a:off x="9559732" y="3201167"/>
            <a:ext cx="2431062" cy="1617479"/>
          </a:xfrm>
          <a:prstGeom prst="rect">
            <a:avLst/>
          </a:prstGeom>
        </p:spPr>
      </p:pic>
    </p:spTree>
    <p:extLst>
      <p:ext uri="{BB962C8B-B14F-4D97-AF65-F5344CB8AC3E}">
        <p14:creationId xmlns:p14="http://schemas.microsoft.com/office/powerpoint/2010/main" val="671280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83CE1-2DD3-8D57-4FEB-3A7499C012C8}"/>
              </a:ext>
            </a:extLst>
          </p:cNvPr>
          <p:cNvSpPr>
            <a:spLocks noGrp="1"/>
          </p:cNvSpPr>
          <p:nvPr>
            <p:ph type="body" sz="quarter" idx="11"/>
          </p:nvPr>
        </p:nvSpPr>
        <p:spPr>
          <a:xfrm>
            <a:off x="914698" y="802093"/>
            <a:ext cx="6846068" cy="372476"/>
          </a:xfrm>
        </p:spPr>
        <p:txBody>
          <a:bodyPr>
            <a:normAutofit/>
          </a:bodyPr>
          <a:lstStyle/>
          <a:p>
            <a:r>
              <a:rPr lang="en-GB"/>
              <a:t>One economic needs configuration, a multiplicity of solutions</a:t>
            </a:r>
            <a:endParaRPr lang="en-BE"/>
          </a:p>
        </p:txBody>
      </p:sp>
      <p:sp>
        <p:nvSpPr>
          <p:cNvPr id="3" name="Text Placeholder 2">
            <a:extLst>
              <a:ext uri="{FF2B5EF4-FFF2-40B4-BE49-F238E27FC236}">
                <a16:creationId xmlns:a16="http://schemas.microsoft.com/office/drawing/2014/main" id="{933CF494-4831-314F-9D78-0240AE7DFBD1}"/>
              </a:ext>
            </a:extLst>
          </p:cNvPr>
          <p:cNvSpPr>
            <a:spLocks noGrp="1"/>
          </p:cNvSpPr>
          <p:nvPr>
            <p:ph type="body" sz="quarter" idx="12"/>
          </p:nvPr>
        </p:nvSpPr>
        <p:spPr/>
        <p:txBody>
          <a:bodyPr/>
          <a:lstStyle/>
          <a:p>
            <a:r>
              <a:rPr lang="en-GB" sz="1200" dirty="0"/>
              <a:t>How to understand the results</a:t>
            </a:r>
          </a:p>
          <a:p>
            <a:endParaRPr lang="en-BE" dirty="0"/>
          </a:p>
        </p:txBody>
      </p:sp>
      <p:sp>
        <p:nvSpPr>
          <p:cNvPr id="4" name="Text Placeholder 3">
            <a:extLst>
              <a:ext uri="{FF2B5EF4-FFF2-40B4-BE49-F238E27FC236}">
                <a16:creationId xmlns:a16="http://schemas.microsoft.com/office/drawing/2014/main" id="{3E5DCFE9-241E-DD79-4E41-5EB0D2DB8E64}"/>
              </a:ext>
            </a:extLst>
          </p:cNvPr>
          <p:cNvSpPr>
            <a:spLocks noGrp="1"/>
          </p:cNvSpPr>
          <p:nvPr>
            <p:ph type="body" sz="quarter" idx="14"/>
          </p:nvPr>
        </p:nvSpPr>
        <p:spPr/>
        <p:txBody>
          <a:bodyPr>
            <a:normAutofit fontScale="92500" lnSpcReduction="10000"/>
          </a:bodyPr>
          <a:lstStyle/>
          <a:p>
            <a:endParaRPr lang="en-BE"/>
          </a:p>
        </p:txBody>
      </p:sp>
      <p:sp>
        <p:nvSpPr>
          <p:cNvPr id="5" name="Text Placeholder 4">
            <a:extLst>
              <a:ext uri="{FF2B5EF4-FFF2-40B4-BE49-F238E27FC236}">
                <a16:creationId xmlns:a16="http://schemas.microsoft.com/office/drawing/2014/main" id="{D4F6EB35-EE60-2196-B3D8-5B02DDE1593D}"/>
              </a:ext>
            </a:extLst>
          </p:cNvPr>
          <p:cNvSpPr>
            <a:spLocks noGrp="1"/>
          </p:cNvSpPr>
          <p:nvPr>
            <p:ph type="body" sz="quarter" idx="15"/>
          </p:nvPr>
        </p:nvSpPr>
        <p:spPr/>
        <p:txBody>
          <a:bodyPr/>
          <a:lstStyle/>
          <a:p>
            <a:endParaRPr lang="en-BE"/>
          </a:p>
        </p:txBody>
      </p:sp>
      <p:sp>
        <p:nvSpPr>
          <p:cNvPr id="6" name="Text Placeholder 5">
            <a:extLst>
              <a:ext uri="{FF2B5EF4-FFF2-40B4-BE49-F238E27FC236}">
                <a16:creationId xmlns:a16="http://schemas.microsoft.com/office/drawing/2014/main" id="{54E076EE-73B1-8542-715B-0A4677B03BE4}"/>
              </a:ext>
            </a:extLst>
          </p:cNvPr>
          <p:cNvSpPr>
            <a:spLocks noGrp="1"/>
          </p:cNvSpPr>
          <p:nvPr>
            <p:ph type="body" sz="quarter" idx="16"/>
          </p:nvPr>
        </p:nvSpPr>
        <p:spPr/>
        <p:txBody>
          <a:bodyPr/>
          <a:lstStyle/>
          <a:p>
            <a:endParaRPr lang="en-BE"/>
          </a:p>
        </p:txBody>
      </p:sp>
      <p:sp>
        <p:nvSpPr>
          <p:cNvPr id="7" name="Text Placeholder 6">
            <a:extLst>
              <a:ext uri="{FF2B5EF4-FFF2-40B4-BE49-F238E27FC236}">
                <a16:creationId xmlns:a16="http://schemas.microsoft.com/office/drawing/2014/main" id="{71F74CB4-ED51-D767-9005-FAB216499605}"/>
              </a:ext>
            </a:extLst>
          </p:cNvPr>
          <p:cNvSpPr>
            <a:spLocks noGrp="1"/>
          </p:cNvSpPr>
          <p:nvPr>
            <p:ph type="body" sz="quarter" idx="17"/>
          </p:nvPr>
        </p:nvSpPr>
        <p:spPr/>
        <p:txBody>
          <a:bodyPr/>
          <a:lstStyle/>
          <a:p>
            <a:endParaRPr lang="en-BE"/>
          </a:p>
        </p:txBody>
      </p:sp>
      <p:sp>
        <p:nvSpPr>
          <p:cNvPr id="8" name="Text Placeholder 7">
            <a:extLst>
              <a:ext uri="{FF2B5EF4-FFF2-40B4-BE49-F238E27FC236}">
                <a16:creationId xmlns:a16="http://schemas.microsoft.com/office/drawing/2014/main" id="{EB377C09-75C6-862F-58E8-1E9DF602A521}"/>
              </a:ext>
            </a:extLst>
          </p:cNvPr>
          <p:cNvSpPr>
            <a:spLocks noGrp="1"/>
          </p:cNvSpPr>
          <p:nvPr>
            <p:ph type="body" sz="quarter" idx="18"/>
          </p:nvPr>
        </p:nvSpPr>
        <p:spPr/>
        <p:txBody>
          <a:bodyPr/>
          <a:lstStyle/>
          <a:p>
            <a:endParaRPr lang="en-BE"/>
          </a:p>
        </p:txBody>
      </p:sp>
      <p:pic>
        <p:nvPicPr>
          <p:cNvPr id="9" name="Picture 8" descr="Text&#10;&#10;Description automatically generated">
            <a:extLst>
              <a:ext uri="{FF2B5EF4-FFF2-40B4-BE49-F238E27FC236}">
                <a16:creationId xmlns:a16="http://schemas.microsoft.com/office/drawing/2014/main" id="{DA5FCB3B-4E9F-8FF5-F3BA-4BDC1E3AE7B5}"/>
              </a:ext>
            </a:extLst>
          </p:cNvPr>
          <p:cNvPicPr>
            <a:picLocks noChangeAspect="1"/>
          </p:cNvPicPr>
          <p:nvPr/>
        </p:nvPicPr>
        <p:blipFill rotWithShape="1">
          <a:blip r:embed="rId2"/>
          <a:srcRect t="16842" b="10351"/>
          <a:stretch/>
        </p:blipFill>
        <p:spPr>
          <a:xfrm>
            <a:off x="119916" y="1101099"/>
            <a:ext cx="13440070" cy="5504239"/>
          </a:xfrm>
          <a:prstGeom prst="rect">
            <a:avLst/>
          </a:prstGeom>
        </p:spPr>
      </p:pic>
    </p:spTree>
    <p:extLst>
      <p:ext uri="{BB962C8B-B14F-4D97-AF65-F5344CB8AC3E}">
        <p14:creationId xmlns:p14="http://schemas.microsoft.com/office/powerpoint/2010/main" val="2343040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83CE1-2DD3-8D57-4FEB-3A7499C012C8}"/>
              </a:ext>
            </a:extLst>
          </p:cNvPr>
          <p:cNvSpPr>
            <a:spLocks noGrp="1"/>
          </p:cNvSpPr>
          <p:nvPr>
            <p:ph type="body" sz="quarter" idx="11"/>
          </p:nvPr>
        </p:nvSpPr>
        <p:spPr>
          <a:xfrm>
            <a:off x="914698" y="802093"/>
            <a:ext cx="6846068" cy="372476"/>
          </a:xfrm>
        </p:spPr>
        <p:txBody>
          <a:bodyPr>
            <a:normAutofit/>
          </a:bodyPr>
          <a:lstStyle/>
          <a:p>
            <a:r>
              <a:rPr lang="en-GB" dirty="0"/>
              <a:t>Innovation Uptake: at the centre of ENTSOE´s mission</a:t>
            </a:r>
            <a:endParaRPr lang="en-BE" dirty="0"/>
          </a:p>
        </p:txBody>
      </p:sp>
      <p:sp>
        <p:nvSpPr>
          <p:cNvPr id="3" name="Text Placeholder 2">
            <a:extLst>
              <a:ext uri="{FF2B5EF4-FFF2-40B4-BE49-F238E27FC236}">
                <a16:creationId xmlns:a16="http://schemas.microsoft.com/office/drawing/2014/main" id="{933CF494-4831-314F-9D78-0240AE7DFBD1}"/>
              </a:ext>
            </a:extLst>
          </p:cNvPr>
          <p:cNvSpPr>
            <a:spLocks noGrp="1"/>
          </p:cNvSpPr>
          <p:nvPr>
            <p:ph type="body" sz="quarter" idx="12"/>
          </p:nvPr>
        </p:nvSpPr>
        <p:spPr/>
        <p:txBody>
          <a:bodyPr/>
          <a:lstStyle/>
          <a:p>
            <a:r>
              <a:rPr lang="en-GB" sz="1200" dirty="0"/>
              <a:t>Solutions </a:t>
            </a:r>
          </a:p>
          <a:p>
            <a:endParaRPr lang="en-BE" dirty="0"/>
          </a:p>
        </p:txBody>
      </p:sp>
      <p:sp>
        <p:nvSpPr>
          <p:cNvPr id="4" name="Text Placeholder 3">
            <a:extLst>
              <a:ext uri="{FF2B5EF4-FFF2-40B4-BE49-F238E27FC236}">
                <a16:creationId xmlns:a16="http://schemas.microsoft.com/office/drawing/2014/main" id="{3E5DCFE9-241E-DD79-4E41-5EB0D2DB8E64}"/>
              </a:ext>
            </a:extLst>
          </p:cNvPr>
          <p:cNvSpPr>
            <a:spLocks noGrp="1"/>
          </p:cNvSpPr>
          <p:nvPr>
            <p:ph type="body" sz="quarter" idx="14"/>
          </p:nvPr>
        </p:nvSpPr>
        <p:spPr/>
        <p:txBody>
          <a:bodyPr>
            <a:normAutofit fontScale="92500" lnSpcReduction="10000"/>
          </a:bodyPr>
          <a:lstStyle/>
          <a:p>
            <a:endParaRPr lang="en-BE"/>
          </a:p>
        </p:txBody>
      </p:sp>
      <p:sp>
        <p:nvSpPr>
          <p:cNvPr id="5" name="Text Placeholder 4">
            <a:extLst>
              <a:ext uri="{FF2B5EF4-FFF2-40B4-BE49-F238E27FC236}">
                <a16:creationId xmlns:a16="http://schemas.microsoft.com/office/drawing/2014/main" id="{D4F6EB35-EE60-2196-B3D8-5B02DDE1593D}"/>
              </a:ext>
            </a:extLst>
          </p:cNvPr>
          <p:cNvSpPr>
            <a:spLocks noGrp="1"/>
          </p:cNvSpPr>
          <p:nvPr>
            <p:ph type="body" sz="quarter" idx="15"/>
          </p:nvPr>
        </p:nvSpPr>
        <p:spPr/>
        <p:txBody>
          <a:bodyPr/>
          <a:lstStyle/>
          <a:p>
            <a:endParaRPr lang="en-BE"/>
          </a:p>
        </p:txBody>
      </p:sp>
      <p:sp>
        <p:nvSpPr>
          <p:cNvPr id="6" name="Text Placeholder 5">
            <a:extLst>
              <a:ext uri="{FF2B5EF4-FFF2-40B4-BE49-F238E27FC236}">
                <a16:creationId xmlns:a16="http://schemas.microsoft.com/office/drawing/2014/main" id="{54E076EE-73B1-8542-715B-0A4677B03BE4}"/>
              </a:ext>
            </a:extLst>
          </p:cNvPr>
          <p:cNvSpPr>
            <a:spLocks noGrp="1"/>
          </p:cNvSpPr>
          <p:nvPr>
            <p:ph type="body" sz="quarter" idx="16"/>
          </p:nvPr>
        </p:nvSpPr>
        <p:spPr/>
        <p:txBody>
          <a:bodyPr/>
          <a:lstStyle/>
          <a:p>
            <a:endParaRPr lang="en-BE"/>
          </a:p>
        </p:txBody>
      </p:sp>
      <p:sp>
        <p:nvSpPr>
          <p:cNvPr id="7" name="Text Placeholder 6">
            <a:extLst>
              <a:ext uri="{FF2B5EF4-FFF2-40B4-BE49-F238E27FC236}">
                <a16:creationId xmlns:a16="http://schemas.microsoft.com/office/drawing/2014/main" id="{71F74CB4-ED51-D767-9005-FAB216499605}"/>
              </a:ext>
            </a:extLst>
          </p:cNvPr>
          <p:cNvSpPr>
            <a:spLocks noGrp="1"/>
          </p:cNvSpPr>
          <p:nvPr>
            <p:ph type="body" sz="quarter" idx="17"/>
          </p:nvPr>
        </p:nvSpPr>
        <p:spPr/>
        <p:txBody>
          <a:bodyPr/>
          <a:lstStyle/>
          <a:p>
            <a:endParaRPr lang="en-BE"/>
          </a:p>
        </p:txBody>
      </p:sp>
      <p:sp>
        <p:nvSpPr>
          <p:cNvPr id="8" name="Text Placeholder 7">
            <a:extLst>
              <a:ext uri="{FF2B5EF4-FFF2-40B4-BE49-F238E27FC236}">
                <a16:creationId xmlns:a16="http://schemas.microsoft.com/office/drawing/2014/main" id="{EB377C09-75C6-862F-58E8-1E9DF602A521}"/>
              </a:ext>
            </a:extLst>
          </p:cNvPr>
          <p:cNvSpPr>
            <a:spLocks noGrp="1"/>
          </p:cNvSpPr>
          <p:nvPr>
            <p:ph type="body" sz="quarter" idx="18"/>
          </p:nvPr>
        </p:nvSpPr>
        <p:spPr/>
        <p:txBody>
          <a:bodyPr/>
          <a:lstStyle/>
          <a:p>
            <a:endParaRPr lang="en-BE"/>
          </a:p>
        </p:txBody>
      </p:sp>
      <p:grpSp>
        <p:nvGrpSpPr>
          <p:cNvPr id="10" name="Group 6">
            <a:extLst>
              <a:ext uri="{FF2B5EF4-FFF2-40B4-BE49-F238E27FC236}">
                <a16:creationId xmlns:a16="http://schemas.microsoft.com/office/drawing/2014/main" id="{27BE144C-F48F-A6F5-14EE-50F48EABD4CE}"/>
              </a:ext>
            </a:extLst>
          </p:cNvPr>
          <p:cNvGrpSpPr/>
          <p:nvPr/>
        </p:nvGrpSpPr>
        <p:grpSpPr>
          <a:xfrm>
            <a:off x="587439" y="1119588"/>
            <a:ext cx="11017122" cy="5679560"/>
            <a:chOff x="-271591" y="706334"/>
            <a:chExt cx="10832358" cy="6904552"/>
          </a:xfrm>
        </p:grpSpPr>
        <p:sp>
          <p:nvSpPr>
            <p:cNvPr id="11" name="Oval 9">
              <a:extLst>
                <a:ext uri="{FF2B5EF4-FFF2-40B4-BE49-F238E27FC236}">
                  <a16:creationId xmlns:a16="http://schemas.microsoft.com/office/drawing/2014/main" id="{D91F035D-D57A-0695-7C01-969CD1A9AE64}"/>
                </a:ext>
              </a:extLst>
            </p:cNvPr>
            <p:cNvSpPr/>
            <p:nvPr/>
          </p:nvSpPr>
          <p:spPr>
            <a:xfrm>
              <a:off x="1401704" y="1275380"/>
              <a:ext cx="5688632" cy="44286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8600" eaLnBrk="0" fontAlgn="base" hangingPunct="0">
                <a:spcBef>
                  <a:spcPct val="0"/>
                </a:spcBef>
                <a:spcAft>
                  <a:spcPct val="0"/>
                </a:spcAft>
                <a:defRPr/>
              </a:pPr>
              <a:endParaRPr lang="en-GB" sz="900">
                <a:solidFill>
                  <a:srgbClr val="FFFFFF"/>
                </a:solidFill>
                <a:latin typeface="Trebuchet MS"/>
              </a:endParaRPr>
            </a:p>
          </p:txBody>
        </p:sp>
        <p:pic>
          <p:nvPicPr>
            <p:cNvPr id="12" name="Picture 10">
              <a:extLst>
                <a:ext uri="{FF2B5EF4-FFF2-40B4-BE49-F238E27FC236}">
                  <a16:creationId xmlns:a16="http://schemas.microsoft.com/office/drawing/2014/main" id="{D6A45009-0ACE-B6D3-4CED-A68F94AC8614}"/>
                </a:ext>
              </a:extLst>
            </p:cNvPr>
            <p:cNvPicPr>
              <a:picLocks noChangeAspect="1"/>
            </p:cNvPicPr>
            <p:nvPr/>
          </p:nvPicPr>
          <p:blipFill>
            <a:blip r:embed="rId2"/>
            <a:stretch>
              <a:fillRect/>
            </a:stretch>
          </p:blipFill>
          <p:spPr>
            <a:xfrm>
              <a:off x="5880005" y="706334"/>
              <a:ext cx="4680762" cy="3607936"/>
            </a:xfrm>
            <a:prstGeom prst="rect">
              <a:avLst/>
            </a:prstGeom>
          </p:spPr>
        </p:pic>
        <p:pic>
          <p:nvPicPr>
            <p:cNvPr id="14" name="Picture 12">
              <a:extLst>
                <a:ext uri="{FF2B5EF4-FFF2-40B4-BE49-F238E27FC236}">
                  <a16:creationId xmlns:a16="http://schemas.microsoft.com/office/drawing/2014/main" id="{421F3760-7636-07E7-EA01-74E3C7A44237}"/>
                </a:ext>
              </a:extLst>
            </p:cNvPr>
            <p:cNvPicPr/>
            <p:nvPr/>
          </p:nvPicPr>
          <p:blipFill rotWithShape="1">
            <a:blip r:embed="rId3">
              <a:alphaModFix amt="85000"/>
            </a:blip>
            <a:srcRect t="15083"/>
            <a:stretch/>
          </p:blipFill>
          <p:spPr>
            <a:xfrm>
              <a:off x="2141425" y="4118630"/>
              <a:ext cx="4943664" cy="2892628"/>
            </a:xfrm>
            <a:prstGeom prst="rect">
              <a:avLst/>
            </a:prstGeom>
          </p:spPr>
        </p:pic>
        <p:sp>
          <p:nvSpPr>
            <p:cNvPr id="15" name="TextBox 13">
              <a:extLst>
                <a:ext uri="{FF2B5EF4-FFF2-40B4-BE49-F238E27FC236}">
                  <a16:creationId xmlns:a16="http://schemas.microsoft.com/office/drawing/2014/main" id="{249B90CD-FC3B-194D-21A6-6F093FE90893}"/>
                </a:ext>
              </a:extLst>
            </p:cNvPr>
            <p:cNvSpPr txBox="1"/>
            <p:nvPr/>
          </p:nvSpPr>
          <p:spPr>
            <a:xfrm>
              <a:off x="3611551" y="7236726"/>
              <a:ext cx="2673089" cy="374160"/>
            </a:xfrm>
            <a:prstGeom prst="rect">
              <a:avLst/>
            </a:prstGeom>
            <a:noFill/>
            <a:ln>
              <a:solidFill>
                <a:schemeClr val="accent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600" eaLnBrk="0" fontAlgn="base" hangingPunct="0">
                <a:spcBef>
                  <a:spcPct val="0"/>
                </a:spcBef>
                <a:spcAft>
                  <a:spcPct val="0"/>
                </a:spcAft>
                <a:defRPr/>
              </a:pPr>
              <a:r>
                <a:rPr lang="en-US" sz="1400" b="1" dirty="0">
                  <a:solidFill>
                    <a:srgbClr val="009992"/>
                  </a:solidFill>
                  <a:latin typeface="Calibri" panose="020F0502020204030204" pitchFamily="34" charset="0"/>
                  <a:cs typeface="Calibri" panose="020F0502020204030204" pitchFamily="34" charset="0"/>
                </a:rPr>
                <a:t>ENTSO-E Technopedia (solutions)</a:t>
              </a:r>
              <a:endParaRPr lang="en-GB" sz="1400" b="1" dirty="0">
                <a:solidFill>
                  <a:srgbClr val="009992"/>
                </a:solidFill>
                <a:latin typeface="Calibri" panose="020F0502020204030204" pitchFamily="34" charset="0"/>
                <a:cs typeface="Calibri" panose="020F0502020204030204" pitchFamily="34" charset="0"/>
              </a:endParaRPr>
            </a:p>
          </p:txBody>
        </p:sp>
        <p:sp>
          <p:nvSpPr>
            <p:cNvPr id="16" name="Arrow: Notched Right 14">
              <a:extLst>
                <a:ext uri="{FF2B5EF4-FFF2-40B4-BE49-F238E27FC236}">
                  <a16:creationId xmlns:a16="http://schemas.microsoft.com/office/drawing/2014/main" id="{5FE93010-A8D9-EC60-7CA2-909BE9EF687F}"/>
                </a:ext>
              </a:extLst>
            </p:cNvPr>
            <p:cNvSpPr/>
            <p:nvPr/>
          </p:nvSpPr>
          <p:spPr>
            <a:xfrm rot="20465266">
              <a:off x="2904388" y="1313470"/>
              <a:ext cx="432048" cy="28714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8600" eaLnBrk="0" fontAlgn="base" hangingPunct="0">
                <a:spcBef>
                  <a:spcPct val="0"/>
                </a:spcBef>
                <a:spcAft>
                  <a:spcPct val="0"/>
                </a:spcAft>
                <a:defRPr/>
              </a:pPr>
              <a:endParaRPr lang="en-GB" sz="900">
                <a:solidFill>
                  <a:srgbClr val="FFFFFF"/>
                </a:solidFill>
                <a:latin typeface="Trebuchet MS"/>
              </a:endParaRPr>
            </a:p>
          </p:txBody>
        </p:sp>
        <p:sp>
          <p:nvSpPr>
            <p:cNvPr id="17" name="Arrow: Notched Right 15">
              <a:extLst>
                <a:ext uri="{FF2B5EF4-FFF2-40B4-BE49-F238E27FC236}">
                  <a16:creationId xmlns:a16="http://schemas.microsoft.com/office/drawing/2014/main" id="{9961C70D-D708-9FA6-2316-E8B4EA891EC8}"/>
                </a:ext>
              </a:extLst>
            </p:cNvPr>
            <p:cNvSpPr/>
            <p:nvPr/>
          </p:nvSpPr>
          <p:spPr>
            <a:xfrm rot="1122897">
              <a:off x="5114319" y="1299571"/>
              <a:ext cx="432048" cy="28714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8600" eaLnBrk="0" fontAlgn="base" hangingPunct="0">
                <a:spcBef>
                  <a:spcPct val="0"/>
                </a:spcBef>
                <a:spcAft>
                  <a:spcPct val="0"/>
                </a:spcAft>
                <a:defRPr/>
              </a:pPr>
              <a:endParaRPr lang="en-GB" sz="900">
                <a:solidFill>
                  <a:srgbClr val="FFFFFF"/>
                </a:solidFill>
                <a:latin typeface="Trebuchet MS"/>
              </a:endParaRPr>
            </a:p>
          </p:txBody>
        </p:sp>
        <p:sp>
          <p:nvSpPr>
            <p:cNvPr id="18" name="Arrow: Notched Right 16">
              <a:extLst>
                <a:ext uri="{FF2B5EF4-FFF2-40B4-BE49-F238E27FC236}">
                  <a16:creationId xmlns:a16="http://schemas.microsoft.com/office/drawing/2014/main" id="{AACEDA5F-3FF5-2690-7576-D3C4339E733A}"/>
                </a:ext>
              </a:extLst>
            </p:cNvPr>
            <p:cNvSpPr/>
            <p:nvPr/>
          </p:nvSpPr>
          <p:spPr>
            <a:xfrm rot="13557946">
              <a:off x="1589831" y="4495139"/>
              <a:ext cx="432048" cy="28714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8600" eaLnBrk="0" fontAlgn="base" hangingPunct="0">
                <a:spcBef>
                  <a:spcPct val="0"/>
                </a:spcBef>
                <a:spcAft>
                  <a:spcPct val="0"/>
                </a:spcAft>
                <a:defRPr/>
              </a:pPr>
              <a:endParaRPr lang="en-GB" sz="900">
                <a:solidFill>
                  <a:srgbClr val="FFFFFF"/>
                </a:solidFill>
                <a:latin typeface="Trebuchet MS"/>
              </a:endParaRPr>
            </a:p>
          </p:txBody>
        </p:sp>
        <p:sp>
          <p:nvSpPr>
            <p:cNvPr id="19" name="Arrow: Notched Right 17">
              <a:extLst>
                <a:ext uri="{FF2B5EF4-FFF2-40B4-BE49-F238E27FC236}">
                  <a16:creationId xmlns:a16="http://schemas.microsoft.com/office/drawing/2014/main" id="{0A7987E4-E9C5-D7DC-7205-2AC37D2C7FD6}"/>
                </a:ext>
              </a:extLst>
            </p:cNvPr>
            <p:cNvSpPr/>
            <p:nvPr/>
          </p:nvSpPr>
          <p:spPr>
            <a:xfrm rot="7419779">
              <a:off x="6473725" y="4491325"/>
              <a:ext cx="432048" cy="28714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8600" eaLnBrk="0" fontAlgn="base" hangingPunct="0">
                <a:spcBef>
                  <a:spcPct val="0"/>
                </a:spcBef>
                <a:spcAft>
                  <a:spcPct val="0"/>
                </a:spcAft>
                <a:defRPr/>
              </a:pPr>
              <a:endParaRPr lang="en-GB" sz="900">
                <a:solidFill>
                  <a:srgbClr val="FFFFFF"/>
                </a:solidFill>
                <a:latin typeface="Trebuchet MS"/>
              </a:endParaRPr>
            </a:p>
          </p:txBody>
        </p:sp>
        <p:sp>
          <p:nvSpPr>
            <p:cNvPr id="20" name="TextBox 18">
              <a:extLst>
                <a:ext uri="{FF2B5EF4-FFF2-40B4-BE49-F238E27FC236}">
                  <a16:creationId xmlns:a16="http://schemas.microsoft.com/office/drawing/2014/main" id="{93113986-82BF-0580-F569-1B82622D3A80}"/>
                </a:ext>
              </a:extLst>
            </p:cNvPr>
            <p:cNvSpPr txBox="1"/>
            <p:nvPr/>
          </p:nvSpPr>
          <p:spPr>
            <a:xfrm>
              <a:off x="2877470" y="2285017"/>
              <a:ext cx="2736305" cy="860566"/>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eaLnBrk="0" fontAlgn="base" hangingPunct="0">
                <a:spcBef>
                  <a:spcPct val="0"/>
                </a:spcBef>
                <a:spcAft>
                  <a:spcPct val="0"/>
                </a:spcAft>
                <a:defRPr/>
              </a:pPr>
              <a:r>
                <a:rPr lang="en-US" sz="2000" b="1" dirty="0">
                  <a:solidFill>
                    <a:srgbClr val="3A3A3F"/>
                  </a:solidFill>
                  <a:latin typeface="Calibri" panose="020F0502020204030204" pitchFamily="34" charset="0"/>
                  <a:cs typeface="Calibri" panose="020F0502020204030204" pitchFamily="34" charset="0"/>
                </a:rPr>
                <a:t>Innovation Uptake through Regulation</a:t>
              </a:r>
              <a:endParaRPr lang="en-GB" sz="2000" b="1" dirty="0">
                <a:solidFill>
                  <a:srgbClr val="3A3A3F"/>
                </a:solidFill>
                <a:latin typeface="Calibri" panose="020F0502020204030204" pitchFamily="34" charset="0"/>
                <a:cs typeface="Calibri" panose="020F0502020204030204" pitchFamily="34" charset="0"/>
              </a:endParaRPr>
            </a:p>
          </p:txBody>
        </p:sp>
        <p:pic>
          <p:nvPicPr>
            <p:cNvPr id="13" name="Picture 11">
              <a:extLst>
                <a:ext uri="{FF2B5EF4-FFF2-40B4-BE49-F238E27FC236}">
                  <a16:creationId xmlns:a16="http://schemas.microsoft.com/office/drawing/2014/main" id="{A5D4BA6F-2C26-DE3E-BA6A-ED7912412208}"/>
                </a:ext>
              </a:extLst>
            </p:cNvPr>
            <p:cNvPicPr>
              <a:picLocks noChangeAspect="1"/>
            </p:cNvPicPr>
            <p:nvPr/>
          </p:nvPicPr>
          <p:blipFill>
            <a:blip r:embed="rId4"/>
            <a:stretch>
              <a:fillRect/>
            </a:stretch>
          </p:blipFill>
          <p:spPr>
            <a:xfrm>
              <a:off x="-271591" y="903547"/>
              <a:ext cx="2711891" cy="4645397"/>
            </a:xfrm>
            <a:prstGeom prst="rect">
              <a:avLst/>
            </a:prstGeom>
          </p:spPr>
        </p:pic>
      </p:grpSp>
    </p:spTree>
    <p:extLst>
      <p:ext uri="{BB962C8B-B14F-4D97-AF65-F5344CB8AC3E}">
        <p14:creationId xmlns:p14="http://schemas.microsoft.com/office/powerpoint/2010/main" val="35785386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A908215F-58F3-0AB8-09C9-6DBD79B48516}"/>
              </a:ext>
            </a:extLst>
          </p:cNvPr>
          <p:cNvPicPr>
            <a:picLocks noGrp="1" noChangeAspect="1"/>
          </p:cNvPicPr>
          <p:nvPr>
            <p:ph idx="1"/>
          </p:nvPr>
        </p:nvPicPr>
        <p:blipFill>
          <a:blip r:embed="rId2"/>
          <a:stretch>
            <a:fillRect/>
          </a:stretch>
        </p:blipFill>
        <p:spPr>
          <a:xfrm>
            <a:off x="-49387" y="-121920"/>
            <a:ext cx="12435838" cy="6995160"/>
          </a:xfrm>
        </p:spPr>
      </p:pic>
    </p:spTree>
    <p:extLst>
      <p:ext uri="{BB962C8B-B14F-4D97-AF65-F5344CB8AC3E}">
        <p14:creationId xmlns:p14="http://schemas.microsoft.com/office/powerpoint/2010/main" val="438521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81C8CB3-AD5F-5BC7-CDE4-1E043FBA52BE}"/>
              </a:ext>
            </a:extLst>
          </p:cNvPr>
          <p:cNvPicPr>
            <a:picLocks noChangeAspect="1"/>
          </p:cNvPicPr>
          <p:nvPr/>
        </p:nvPicPr>
        <p:blipFill>
          <a:blip r:embed="rId2"/>
          <a:stretch>
            <a:fillRect/>
          </a:stretch>
        </p:blipFill>
        <p:spPr>
          <a:xfrm>
            <a:off x="-162560" y="-87621"/>
            <a:ext cx="12487753" cy="7016741"/>
          </a:xfrm>
          <a:prstGeom prst="rect">
            <a:avLst/>
          </a:prstGeom>
        </p:spPr>
      </p:pic>
    </p:spTree>
    <p:extLst>
      <p:ext uri="{BB962C8B-B14F-4D97-AF65-F5344CB8AC3E}">
        <p14:creationId xmlns:p14="http://schemas.microsoft.com/office/powerpoint/2010/main" val="96005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6CEA-C39E-D164-43AF-4A1C1C72A6C4}"/>
              </a:ext>
            </a:extLst>
          </p:cNvPr>
          <p:cNvSpPr>
            <a:spLocks noGrp="1"/>
          </p:cNvSpPr>
          <p:nvPr>
            <p:ph type="title"/>
          </p:nvPr>
        </p:nvSpPr>
        <p:spPr>
          <a:xfrm>
            <a:off x="247874" y="156023"/>
            <a:ext cx="11239832" cy="1298476"/>
          </a:xfrm>
        </p:spPr>
        <p:txBody>
          <a:bodyPr>
            <a:normAutofit/>
          </a:bodyPr>
          <a:lstStyle/>
          <a:p>
            <a:r>
              <a:rPr lang="en-US" sz="3600" err="1"/>
              <a:t>Consentec</a:t>
            </a:r>
            <a:r>
              <a:rPr lang="en-US" sz="3600"/>
              <a:t>: Innovative Grid Technologies can save 90% of </a:t>
            </a:r>
            <a:r>
              <a:rPr lang="en-US" sz="3600" err="1"/>
              <a:t>redispatching</a:t>
            </a:r>
            <a:r>
              <a:rPr lang="en-US" sz="3600"/>
              <a:t> costs in 2030</a:t>
            </a:r>
          </a:p>
        </p:txBody>
      </p:sp>
      <p:sp>
        <p:nvSpPr>
          <p:cNvPr id="11" name="TextBox 10">
            <a:extLst>
              <a:ext uri="{FF2B5EF4-FFF2-40B4-BE49-F238E27FC236}">
                <a16:creationId xmlns:a16="http://schemas.microsoft.com/office/drawing/2014/main" id="{75875955-676E-4CCE-22FE-0E5F1017E30A}"/>
              </a:ext>
            </a:extLst>
          </p:cNvPr>
          <p:cNvSpPr txBox="1"/>
          <p:nvPr/>
        </p:nvSpPr>
        <p:spPr>
          <a:xfrm>
            <a:off x="359268" y="1694367"/>
            <a:ext cx="523745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t>Combination of Dynamic Line Rating, M-SSSC and Superconductors: </a:t>
            </a:r>
          </a:p>
          <a:p>
            <a:pPr lvl="1">
              <a:buChar char="•"/>
            </a:pPr>
            <a:r>
              <a:rPr lang="nl-NL" sz="2000"/>
              <a:t>90% reduction in congestion and redispatch costs</a:t>
            </a:r>
          </a:p>
          <a:p>
            <a:pPr lvl="1">
              <a:buChar char="•"/>
            </a:pPr>
            <a:r>
              <a:rPr lang="nl-NL" sz="2000"/>
              <a:t>3 TWh avoided RES curtailment </a:t>
            </a:r>
          </a:p>
          <a:p>
            <a:pPr>
              <a:buChar char="•"/>
            </a:pPr>
            <a:endParaRPr lang="nl-NL" sz="2000"/>
          </a:p>
          <a:p>
            <a:endParaRPr lang="de-DE"/>
          </a:p>
        </p:txBody>
      </p:sp>
      <p:pic>
        <p:nvPicPr>
          <p:cNvPr id="12" name="Picture 12" descr="A picture containing text, sky, pylon, outdoor object&#10;&#10;Description automatically generated">
            <a:extLst>
              <a:ext uri="{FF2B5EF4-FFF2-40B4-BE49-F238E27FC236}">
                <a16:creationId xmlns:a16="http://schemas.microsoft.com/office/drawing/2014/main" id="{656DEB1F-0693-955B-0B90-BC8F7397212F}"/>
              </a:ext>
            </a:extLst>
          </p:cNvPr>
          <p:cNvPicPr>
            <a:picLocks noChangeAspect="1"/>
          </p:cNvPicPr>
          <p:nvPr/>
        </p:nvPicPr>
        <p:blipFill>
          <a:blip r:embed="rId2"/>
          <a:stretch>
            <a:fillRect/>
          </a:stretch>
        </p:blipFill>
        <p:spPr>
          <a:xfrm>
            <a:off x="5939824" y="1556307"/>
            <a:ext cx="4835856" cy="4562722"/>
          </a:xfrm>
          <a:prstGeom prst="rect">
            <a:avLst/>
          </a:prstGeom>
        </p:spPr>
      </p:pic>
      <p:pic>
        <p:nvPicPr>
          <p:cNvPr id="4" name="Picture 3">
            <a:extLst>
              <a:ext uri="{FF2B5EF4-FFF2-40B4-BE49-F238E27FC236}">
                <a16:creationId xmlns:a16="http://schemas.microsoft.com/office/drawing/2014/main" id="{796A412D-3849-38DE-87D5-53327B0BA2B3}"/>
              </a:ext>
            </a:extLst>
          </p:cNvPr>
          <p:cNvPicPr>
            <a:picLocks noChangeAspect="1"/>
          </p:cNvPicPr>
          <p:nvPr/>
        </p:nvPicPr>
        <p:blipFill rotWithShape="1">
          <a:blip r:embed="rId3"/>
          <a:srcRect l="3623" r="12312" b="5630"/>
          <a:stretch/>
        </p:blipFill>
        <p:spPr>
          <a:xfrm>
            <a:off x="1100831" y="3429000"/>
            <a:ext cx="4136994" cy="2690029"/>
          </a:xfrm>
          <a:prstGeom prst="rect">
            <a:avLst/>
          </a:prstGeom>
        </p:spPr>
      </p:pic>
      <p:pic>
        <p:nvPicPr>
          <p:cNvPr id="8" name="Picture 7">
            <a:extLst>
              <a:ext uri="{FF2B5EF4-FFF2-40B4-BE49-F238E27FC236}">
                <a16:creationId xmlns:a16="http://schemas.microsoft.com/office/drawing/2014/main" id="{6D7F16E6-56A4-54FB-19FF-5A585D1B76AA}"/>
              </a:ext>
            </a:extLst>
          </p:cNvPr>
          <p:cNvPicPr>
            <a:picLocks noChangeAspect="1"/>
          </p:cNvPicPr>
          <p:nvPr/>
        </p:nvPicPr>
        <p:blipFill>
          <a:blip r:embed="rId4"/>
          <a:stretch>
            <a:fillRect/>
          </a:stretch>
        </p:blipFill>
        <p:spPr>
          <a:xfrm>
            <a:off x="5699464" y="6167471"/>
            <a:ext cx="1906888" cy="534506"/>
          </a:xfrm>
          <a:prstGeom prst="rect">
            <a:avLst/>
          </a:prstGeom>
        </p:spPr>
      </p:pic>
      <p:sp>
        <p:nvSpPr>
          <p:cNvPr id="9" name="TextBox 8">
            <a:extLst>
              <a:ext uri="{FF2B5EF4-FFF2-40B4-BE49-F238E27FC236}">
                <a16:creationId xmlns:a16="http://schemas.microsoft.com/office/drawing/2014/main" id="{E1FA4D37-1EA8-AD1D-E7FA-71FEF3E05E3C}"/>
              </a:ext>
            </a:extLst>
          </p:cNvPr>
          <p:cNvSpPr txBox="1"/>
          <p:nvPr/>
        </p:nvSpPr>
        <p:spPr>
          <a:xfrm>
            <a:off x="7606352" y="6220837"/>
            <a:ext cx="1447060" cy="369332"/>
          </a:xfrm>
          <a:prstGeom prst="rect">
            <a:avLst/>
          </a:prstGeom>
          <a:noFill/>
        </p:spPr>
        <p:txBody>
          <a:bodyPr wrap="square" rtlCol="0">
            <a:spAutoFit/>
          </a:bodyPr>
          <a:lstStyle/>
          <a:p>
            <a:r>
              <a:rPr lang="nl-NL"/>
              <a:t>Dec 2021</a:t>
            </a:r>
            <a:endParaRPr lang="en-US"/>
          </a:p>
        </p:txBody>
      </p:sp>
    </p:spTree>
    <p:extLst>
      <p:ext uri="{BB962C8B-B14F-4D97-AF65-F5344CB8AC3E}">
        <p14:creationId xmlns:p14="http://schemas.microsoft.com/office/powerpoint/2010/main" val="39305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E43B-B389-3E58-9774-681146D71295}"/>
              </a:ext>
            </a:extLst>
          </p:cNvPr>
          <p:cNvSpPr>
            <a:spLocks noGrp="1"/>
          </p:cNvSpPr>
          <p:nvPr>
            <p:ph type="title"/>
          </p:nvPr>
        </p:nvSpPr>
        <p:spPr/>
        <p:txBody>
          <a:bodyPr>
            <a:normAutofit fontScale="90000"/>
          </a:bodyPr>
          <a:lstStyle/>
          <a:p>
            <a:r>
              <a:rPr lang="en-US"/>
              <a:t>ENTSO-E Winter outlook 2022/2023 – More critical situation than previous winters</a:t>
            </a:r>
          </a:p>
        </p:txBody>
      </p:sp>
      <p:pic>
        <p:nvPicPr>
          <p:cNvPr id="8" name="Picture 7">
            <a:extLst>
              <a:ext uri="{FF2B5EF4-FFF2-40B4-BE49-F238E27FC236}">
                <a16:creationId xmlns:a16="http://schemas.microsoft.com/office/drawing/2014/main" id="{BED3584B-0068-AB93-AB74-0C5364E0A9A0}"/>
              </a:ext>
            </a:extLst>
          </p:cNvPr>
          <p:cNvPicPr>
            <a:picLocks noChangeAspect="1"/>
          </p:cNvPicPr>
          <p:nvPr/>
        </p:nvPicPr>
        <p:blipFill>
          <a:blip r:embed="rId2"/>
          <a:stretch>
            <a:fillRect/>
          </a:stretch>
        </p:blipFill>
        <p:spPr>
          <a:xfrm>
            <a:off x="473612" y="1673780"/>
            <a:ext cx="2981833" cy="4244602"/>
          </a:xfrm>
          <a:prstGeom prst="rect">
            <a:avLst/>
          </a:prstGeom>
        </p:spPr>
      </p:pic>
      <p:sp>
        <p:nvSpPr>
          <p:cNvPr id="10" name="TextBox 9">
            <a:extLst>
              <a:ext uri="{FF2B5EF4-FFF2-40B4-BE49-F238E27FC236}">
                <a16:creationId xmlns:a16="http://schemas.microsoft.com/office/drawing/2014/main" id="{FF51C50B-29A1-6D8F-8689-7B28146817ED}"/>
              </a:ext>
            </a:extLst>
          </p:cNvPr>
          <p:cNvSpPr txBox="1"/>
          <p:nvPr/>
        </p:nvSpPr>
        <p:spPr>
          <a:xfrm>
            <a:off x="3686238" y="1673780"/>
            <a:ext cx="7759002" cy="4154984"/>
          </a:xfrm>
          <a:prstGeom prst="rect">
            <a:avLst/>
          </a:prstGeom>
          <a:noFill/>
        </p:spPr>
        <p:txBody>
          <a:bodyPr wrap="square">
            <a:spAutoFit/>
          </a:bodyPr>
          <a:lstStyle/>
          <a:p>
            <a:pPr algn="l" fontAlgn="base"/>
            <a:r>
              <a:rPr lang="en-US" sz="2400" b="0" i="0">
                <a:solidFill>
                  <a:srgbClr val="313131"/>
                </a:solidFill>
                <a:effectLst/>
              </a:rPr>
              <a:t>System stress identified in </a:t>
            </a:r>
            <a:r>
              <a:rPr lang="en-US" sz="2400" b="1" i="0">
                <a:solidFill>
                  <a:srgbClr val="313131"/>
                </a:solidFill>
                <a:effectLst/>
              </a:rPr>
              <a:t>Ireland, France, Southern Sweden, Finland, Malta and Cyprus systems</a:t>
            </a:r>
            <a:r>
              <a:rPr lang="en-US" sz="2400" b="0" i="0">
                <a:solidFill>
                  <a:srgbClr val="313131"/>
                </a:solidFill>
                <a:effectLst/>
              </a:rPr>
              <a:t>.</a:t>
            </a:r>
          </a:p>
          <a:p>
            <a:pPr algn="l" fontAlgn="base"/>
            <a:endParaRPr lang="en-US" sz="2400" b="0" i="0">
              <a:solidFill>
                <a:srgbClr val="313131"/>
              </a:solidFill>
              <a:effectLst/>
            </a:endParaRPr>
          </a:p>
          <a:p>
            <a:pPr algn="l" fontAlgn="base"/>
            <a:r>
              <a:rPr lang="en-US" sz="2400" b="0" i="0">
                <a:solidFill>
                  <a:srgbClr val="313131"/>
                </a:solidFill>
                <a:effectLst/>
              </a:rPr>
              <a:t>The electricity system remains highly dependent on gas, </a:t>
            </a:r>
            <a:r>
              <a:rPr lang="en-US" sz="2400" b="1" i="0">
                <a:solidFill>
                  <a:srgbClr val="313131"/>
                </a:solidFill>
                <a:effectLst/>
              </a:rPr>
              <a:t>yet </a:t>
            </a:r>
            <a:r>
              <a:rPr lang="en-US" sz="2400" b="1" i="0" err="1">
                <a:solidFill>
                  <a:srgbClr val="313131"/>
                </a:solidFill>
                <a:effectLst/>
              </a:rPr>
              <a:t>favourable</a:t>
            </a:r>
            <a:r>
              <a:rPr lang="en-US" sz="2400" b="1" i="0">
                <a:solidFill>
                  <a:srgbClr val="313131"/>
                </a:solidFill>
                <a:effectLst/>
              </a:rPr>
              <a:t> weather conditions </a:t>
            </a:r>
            <a:r>
              <a:rPr lang="en-US" sz="2400" b="0" i="0">
                <a:solidFill>
                  <a:srgbClr val="313131"/>
                </a:solidFill>
                <a:effectLst/>
              </a:rPr>
              <a:t>may relieve this reliance for the power system.</a:t>
            </a:r>
          </a:p>
          <a:p>
            <a:pPr algn="l" fontAlgn="base">
              <a:buFont typeface="Arial" panose="020B0604020202020204" pitchFamily="34" charset="0"/>
              <a:buChar char="•"/>
            </a:pPr>
            <a:endParaRPr lang="en-US" sz="2400" b="0" i="0">
              <a:solidFill>
                <a:srgbClr val="313131"/>
              </a:solidFill>
              <a:effectLst/>
            </a:endParaRPr>
          </a:p>
          <a:p>
            <a:pPr algn="l" fontAlgn="base"/>
            <a:r>
              <a:rPr lang="en-US" sz="2400" i="0">
                <a:solidFill>
                  <a:srgbClr val="313131"/>
                </a:solidFill>
                <a:effectLst/>
              </a:rPr>
              <a:t>Close follow-up is needed on the uncertainties around </a:t>
            </a:r>
            <a:r>
              <a:rPr lang="en-US" sz="2400" b="1" i="0">
                <a:solidFill>
                  <a:srgbClr val="313131"/>
                </a:solidFill>
                <a:effectLst/>
              </a:rPr>
              <a:t>nuclear availability in France, Sweden and Finland</a:t>
            </a:r>
            <a:r>
              <a:rPr lang="en-US" sz="2400" i="0">
                <a:solidFill>
                  <a:srgbClr val="313131"/>
                </a:solidFill>
                <a:effectLst/>
              </a:rPr>
              <a:t>, as well as </a:t>
            </a:r>
            <a:r>
              <a:rPr lang="en-US" sz="2400" b="1" i="0">
                <a:solidFill>
                  <a:srgbClr val="313131"/>
                </a:solidFill>
                <a:effectLst/>
              </a:rPr>
              <a:t>coal supply in Germany and Poland</a:t>
            </a:r>
            <a:r>
              <a:rPr lang="en-US" sz="2400" i="0">
                <a:solidFill>
                  <a:srgbClr val="313131"/>
                </a:solidFill>
                <a:effectLst/>
              </a:rPr>
              <a:t>.</a:t>
            </a:r>
          </a:p>
        </p:txBody>
      </p:sp>
      <p:sp>
        <p:nvSpPr>
          <p:cNvPr id="3" name="TextBox 2">
            <a:extLst>
              <a:ext uri="{FF2B5EF4-FFF2-40B4-BE49-F238E27FC236}">
                <a16:creationId xmlns:a16="http://schemas.microsoft.com/office/drawing/2014/main" id="{2BE8EC16-24E1-6EC3-495C-C25410A250C7}"/>
              </a:ext>
            </a:extLst>
          </p:cNvPr>
          <p:cNvSpPr txBox="1"/>
          <p:nvPr/>
        </p:nvSpPr>
        <p:spPr>
          <a:xfrm>
            <a:off x="3689349" y="6099175"/>
            <a:ext cx="5788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From: ENTSO-E 2022/2023 Winter Outlook, 1 Dec</a:t>
            </a:r>
            <a:endParaRPr lang="en-US"/>
          </a:p>
        </p:txBody>
      </p:sp>
    </p:spTree>
    <p:extLst>
      <p:ext uri="{BB962C8B-B14F-4D97-AF65-F5344CB8AC3E}">
        <p14:creationId xmlns:p14="http://schemas.microsoft.com/office/powerpoint/2010/main" val="320040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496F-74B9-EC84-4046-ABA428CCCCB1}"/>
              </a:ext>
            </a:extLst>
          </p:cNvPr>
          <p:cNvSpPr>
            <a:spLocks noGrp="1"/>
          </p:cNvSpPr>
          <p:nvPr>
            <p:ph type="title"/>
          </p:nvPr>
        </p:nvSpPr>
        <p:spPr/>
        <p:txBody>
          <a:bodyPr/>
          <a:lstStyle/>
          <a:p>
            <a:r>
              <a:rPr lang="en-US"/>
              <a:t>Supply-demand gap for winter 2023</a:t>
            </a:r>
          </a:p>
        </p:txBody>
      </p:sp>
      <p:pic>
        <p:nvPicPr>
          <p:cNvPr id="5" name="Picture 4">
            <a:extLst>
              <a:ext uri="{FF2B5EF4-FFF2-40B4-BE49-F238E27FC236}">
                <a16:creationId xmlns:a16="http://schemas.microsoft.com/office/drawing/2014/main" id="{DFD35BFB-2640-1ACE-4EF7-656969A40D41}"/>
              </a:ext>
            </a:extLst>
          </p:cNvPr>
          <p:cNvPicPr>
            <a:picLocks noChangeAspect="1"/>
          </p:cNvPicPr>
          <p:nvPr/>
        </p:nvPicPr>
        <p:blipFill>
          <a:blip r:embed="rId2"/>
          <a:stretch>
            <a:fillRect/>
          </a:stretch>
        </p:blipFill>
        <p:spPr>
          <a:xfrm>
            <a:off x="351692" y="989744"/>
            <a:ext cx="8919294" cy="4997092"/>
          </a:xfrm>
          <a:prstGeom prst="rect">
            <a:avLst/>
          </a:prstGeom>
        </p:spPr>
      </p:pic>
      <p:sp>
        <p:nvSpPr>
          <p:cNvPr id="3" name="TextBox 2">
            <a:extLst>
              <a:ext uri="{FF2B5EF4-FFF2-40B4-BE49-F238E27FC236}">
                <a16:creationId xmlns:a16="http://schemas.microsoft.com/office/drawing/2014/main" id="{1D5FD887-9EE0-D32C-6E1B-15B89CB77312}"/>
              </a:ext>
            </a:extLst>
          </p:cNvPr>
          <p:cNvSpPr txBox="1"/>
          <p:nvPr/>
        </p:nvSpPr>
        <p:spPr>
          <a:xfrm>
            <a:off x="2609588" y="6062074"/>
            <a:ext cx="89534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From IEA latest report, 12 Dec: </a:t>
            </a:r>
            <a:r>
              <a:rPr lang="en-US">
                <a:ea typeface="+mn-lt"/>
                <a:cs typeface="+mn-lt"/>
                <a:hlinkClick r:id="rId3"/>
              </a:rPr>
              <a:t>How to Avoid Gas Shortages in the European Union in 2023</a:t>
            </a:r>
            <a:endParaRPr lang="en-US"/>
          </a:p>
        </p:txBody>
      </p:sp>
    </p:spTree>
    <p:extLst>
      <p:ext uri="{BB962C8B-B14F-4D97-AF65-F5344CB8AC3E}">
        <p14:creationId xmlns:p14="http://schemas.microsoft.com/office/powerpoint/2010/main" val="14953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AAB3-A32B-F05C-5684-05C003681ECD}"/>
              </a:ext>
            </a:extLst>
          </p:cNvPr>
          <p:cNvSpPr>
            <a:spLocks noGrp="1"/>
          </p:cNvSpPr>
          <p:nvPr>
            <p:ph type="title"/>
          </p:nvPr>
        </p:nvSpPr>
        <p:spPr/>
        <p:txBody>
          <a:bodyPr/>
          <a:lstStyle/>
          <a:p>
            <a:r>
              <a:rPr lang="en-US"/>
              <a:t>Additional actions required to fill the gap</a:t>
            </a:r>
          </a:p>
        </p:txBody>
      </p:sp>
      <p:pic>
        <p:nvPicPr>
          <p:cNvPr id="4" name="Content Placeholder 3">
            <a:extLst>
              <a:ext uri="{FF2B5EF4-FFF2-40B4-BE49-F238E27FC236}">
                <a16:creationId xmlns:a16="http://schemas.microsoft.com/office/drawing/2014/main" id="{F713EE39-0BE0-7751-9E3A-C5387FE52CA9}"/>
              </a:ext>
            </a:extLst>
          </p:cNvPr>
          <p:cNvPicPr>
            <a:picLocks noGrp="1" noChangeAspect="1"/>
          </p:cNvPicPr>
          <p:nvPr>
            <p:ph idx="1"/>
          </p:nvPr>
        </p:nvPicPr>
        <p:blipFill>
          <a:blip r:embed="rId2"/>
          <a:stretch>
            <a:fillRect/>
          </a:stretch>
        </p:blipFill>
        <p:spPr>
          <a:xfrm>
            <a:off x="402492" y="1046802"/>
            <a:ext cx="8563708" cy="4764395"/>
          </a:xfrm>
          <a:prstGeom prst="rect">
            <a:avLst/>
          </a:prstGeom>
        </p:spPr>
      </p:pic>
      <p:sp>
        <p:nvSpPr>
          <p:cNvPr id="5" name="Content Placeholder 2">
            <a:extLst>
              <a:ext uri="{FF2B5EF4-FFF2-40B4-BE49-F238E27FC236}">
                <a16:creationId xmlns:a16="http://schemas.microsoft.com/office/drawing/2014/main" id="{BCCAE567-8ABF-CE78-904B-66AA7CFA5584}"/>
              </a:ext>
            </a:extLst>
          </p:cNvPr>
          <p:cNvSpPr txBox="1">
            <a:spLocks/>
          </p:cNvSpPr>
          <p:nvPr/>
        </p:nvSpPr>
        <p:spPr>
          <a:xfrm>
            <a:off x="472779" y="5141230"/>
            <a:ext cx="9232351" cy="878570"/>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chemeClr val="accent1"/>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Recommendation: Ensure sufficient grid capacity to allow renewable electricity to displace gas consumption!</a:t>
            </a:r>
          </a:p>
          <a:p>
            <a:endParaRPr lang="en-US"/>
          </a:p>
        </p:txBody>
      </p:sp>
      <p:sp>
        <p:nvSpPr>
          <p:cNvPr id="3" name="TextBox 2">
            <a:extLst>
              <a:ext uri="{FF2B5EF4-FFF2-40B4-BE49-F238E27FC236}">
                <a16:creationId xmlns:a16="http://schemas.microsoft.com/office/drawing/2014/main" id="{59C7751A-9EF5-5573-05C9-900FA485E278}"/>
              </a:ext>
            </a:extLst>
          </p:cNvPr>
          <p:cNvSpPr txBox="1"/>
          <p:nvPr/>
        </p:nvSpPr>
        <p:spPr>
          <a:xfrm>
            <a:off x="2730500" y="6286500"/>
            <a:ext cx="3905250" cy="349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0D90394E-BB44-07D7-89EE-D4BA59C86D04}"/>
              </a:ext>
            </a:extLst>
          </p:cNvPr>
          <p:cNvSpPr txBox="1"/>
          <p:nvPr/>
        </p:nvSpPr>
        <p:spPr>
          <a:xfrm>
            <a:off x="2736588" y="6011274"/>
            <a:ext cx="89534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From IEA latest report, 12 Dec: </a:t>
            </a:r>
            <a:r>
              <a:rPr lang="en-US">
                <a:ea typeface="+mn-lt"/>
                <a:cs typeface="+mn-lt"/>
                <a:hlinkClick r:id="rId3"/>
              </a:rPr>
              <a:t>How to Avoid Gas Shortages in the European Union in 2023</a:t>
            </a:r>
            <a:endParaRPr lang="en-US"/>
          </a:p>
        </p:txBody>
      </p:sp>
    </p:spTree>
    <p:extLst>
      <p:ext uri="{BB962C8B-B14F-4D97-AF65-F5344CB8AC3E}">
        <p14:creationId xmlns:p14="http://schemas.microsoft.com/office/powerpoint/2010/main" val="681746693"/>
      </p:ext>
    </p:extLst>
  </p:cSld>
  <p:clrMapOvr>
    <a:masterClrMapping/>
  </p:clrMapOvr>
</p:sld>
</file>

<file path=ppt/theme/theme1.xml><?xml version="1.0" encoding="utf-8"?>
<a:theme xmlns:a="http://schemas.openxmlformats.org/drawingml/2006/main" name="currENT">
  <a:themeElements>
    <a:clrScheme name="Custom 7">
      <a:dk1>
        <a:srgbClr val="132454"/>
      </a:dk1>
      <a:lt1>
        <a:srgbClr val="FFFFFF"/>
      </a:lt1>
      <a:dk2>
        <a:srgbClr val="2BB673"/>
      </a:dk2>
      <a:lt2>
        <a:srgbClr val="E7E6E6"/>
      </a:lt2>
      <a:accent1>
        <a:srgbClr val="636671"/>
      </a:accent1>
      <a:accent2>
        <a:srgbClr val="119390"/>
      </a:accent2>
      <a:accent3>
        <a:srgbClr val="FDCD0B"/>
      </a:accent3>
      <a:accent4>
        <a:srgbClr val="234091"/>
      </a:accent4>
      <a:accent5>
        <a:srgbClr val="EAEAEA"/>
      </a:accent5>
      <a:accent6>
        <a:srgbClr val="424242"/>
      </a:accent6>
      <a:hlink>
        <a:srgbClr val="424242"/>
      </a:hlink>
      <a:folHlink>
        <a:srgbClr val="2340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ENT" id="{26836C2A-70BC-4071-9020-5219790576AD}" vid="{5673CDAB-4126-4FD3-A555-970080D59C1B}"/>
    </a:ext>
  </a:extLst>
</a:theme>
</file>

<file path=ppt/theme/theme10.xml><?xml version="1.0" encoding="utf-8"?>
<a:theme xmlns:a="http://schemas.openxmlformats.org/drawingml/2006/main" name="6_ENTSO-E Cov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bIns="0">
        <a:noAutofit/>
      </a:bodyPr>
      <a:lstStyle>
        <a:defPPr algn="l">
          <a:defRPr sz="1900" u="sng" dirty="0">
            <a:ln>
              <a:noFill/>
            </a:ln>
            <a:solidFill>
              <a:schemeClr val="accent1"/>
            </a:solidFill>
            <a:latin typeface="Lato" panose="020F0502020204030203" pitchFamily="34" charset="77"/>
          </a:defRPr>
        </a:defPPr>
      </a:lstStyle>
    </a:txDef>
  </a:objectDefaults>
  <a:extraClrSchemeLst/>
  <a:extLst>
    <a:ext uri="{05A4C25C-085E-4340-85A3-A5531E510DB2}">
      <thm15:themeFamily xmlns:thm15="http://schemas.microsoft.com/office/thememl/2012/main" name="T" id="{A332D4F9-4554-B242-82DB-7555EA96DF2A}" vid="{79BC814D-BF1C-6341-B094-CEAED929F6C9}"/>
    </a:ext>
  </a:extLst>
</a:theme>
</file>

<file path=ppt/theme/theme11.xml><?xml version="1.0" encoding="utf-8"?>
<a:theme xmlns:a="http://schemas.openxmlformats.org/drawingml/2006/main" name="6_ENTSO-E Cov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bIns="0">
        <a:noAutofit/>
      </a:bodyPr>
      <a:lstStyle>
        <a:defPPr algn="l">
          <a:defRPr sz="1900" u="sng" dirty="0">
            <a:ln>
              <a:noFill/>
            </a:ln>
            <a:solidFill>
              <a:schemeClr val="accent1"/>
            </a:solidFill>
            <a:latin typeface="Lato" panose="020F0502020204030203" pitchFamily="34" charset="77"/>
          </a:defRPr>
        </a:defPPr>
      </a:lstStyle>
    </a:txDef>
  </a:objectDefaults>
  <a:extraClrSchemeLst/>
  <a:extLst>
    <a:ext uri="{05A4C25C-085E-4340-85A3-A5531E510DB2}">
      <thm15:themeFamily xmlns:thm15="http://schemas.microsoft.com/office/thememl/2012/main" name="T" id="{A332D4F9-4554-B242-82DB-7555EA96DF2A}" vid="{79BC814D-BF1C-6341-B094-CEAED929F6C9}"/>
    </a:ext>
  </a:extLst>
</a:theme>
</file>

<file path=ppt/theme/theme12.xml><?xml version="1.0" encoding="utf-8"?>
<a:theme xmlns:a="http://schemas.openxmlformats.org/drawingml/2006/main" name="6_ENTSO-E Cov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bIns="0">
        <a:noAutofit/>
      </a:bodyPr>
      <a:lstStyle>
        <a:defPPr algn="l">
          <a:defRPr sz="1900" u="sng" dirty="0">
            <a:ln>
              <a:noFill/>
            </a:ln>
            <a:solidFill>
              <a:schemeClr val="accent1"/>
            </a:solidFill>
            <a:latin typeface="Lato" panose="020F0502020204030203" pitchFamily="34" charset="77"/>
          </a:defRPr>
        </a:defPPr>
      </a:lstStyle>
    </a:txDef>
  </a:objectDefaults>
  <a:extraClrSchemeLst/>
  <a:extLst>
    <a:ext uri="{05A4C25C-085E-4340-85A3-A5531E510DB2}">
      <thm15:themeFamily xmlns:thm15="http://schemas.microsoft.com/office/thememl/2012/main" name="T" id="{A332D4F9-4554-B242-82DB-7555EA96DF2A}" vid="{79BC814D-BF1C-6341-B094-CEAED929F6C9}"/>
    </a:ext>
  </a:extLst>
</a:theme>
</file>

<file path=ppt/theme/theme13.xml><?xml version="1.0" encoding="utf-8"?>
<a:theme xmlns:a="http://schemas.openxmlformats.org/drawingml/2006/main" name="5_ENTSO-E Cov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bIns="0">
        <a:noAutofit/>
      </a:bodyPr>
      <a:lstStyle>
        <a:defPPr algn="l">
          <a:defRPr sz="1900" u="sng" dirty="0">
            <a:ln>
              <a:noFill/>
            </a:ln>
            <a:solidFill>
              <a:schemeClr val="accent1"/>
            </a:solidFill>
            <a:latin typeface="Lato" panose="020F0502020204030203" pitchFamily="34" charset="77"/>
          </a:defRPr>
        </a:defPPr>
      </a:lstStyle>
    </a:txDef>
  </a:objectDefaults>
  <a:extraClrSchemeLst/>
  <a:extLst>
    <a:ext uri="{05A4C25C-085E-4340-85A3-A5531E510DB2}">
      <thm15:themeFamily xmlns:thm15="http://schemas.microsoft.com/office/thememl/2012/main" name="T" id="{A332D4F9-4554-B242-82DB-7555EA96DF2A}" vid="{79BC814D-BF1C-6341-B094-CEAED929F6C9}"/>
    </a:ext>
  </a:extLst>
</a:theme>
</file>

<file path=ppt/theme/theme14.xml><?xml version="1.0" encoding="utf-8"?>
<a:theme xmlns:a="http://schemas.openxmlformats.org/drawingml/2006/main" name="1_ENTSO-E section divid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 id="{A332D4F9-4554-B242-82DB-7555EA96DF2A}" vid="{79BC814D-BF1C-6341-B094-CEAED929F6C9}"/>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uence_2020_Theme">
  <a:themeElements>
    <a:clrScheme name="Fluence 2020">
      <a:dk1>
        <a:srgbClr val="1A1A1A"/>
      </a:dk1>
      <a:lt1>
        <a:srgbClr val="FFFFFF"/>
      </a:lt1>
      <a:dk2>
        <a:srgbClr val="201C26"/>
      </a:dk2>
      <a:lt2>
        <a:srgbClr val="FFFFFF"/>
      </a:lt2>
      <a:accent1>
        <a:srgbClr val="0050B5"/>
      </a:accent1>
      <a:accent2>
        <a:srgbClr val="48E0D1"/>
      </a:accent2>
      <a:accent3>
        <a:srgbClr val="FFBE00"/>
      </a:accent3>
      <a:accent4>
        <a:srgbClr val="00B0B9"/>
      </a:accent4>
      <a:accent5>
        <a:srgbClr val="CFCFCF"/>
      </a:accent5>
      <a:accent6>
        <a:srgbClr val="737373"/>
      </a:accent6>
      <a:hlink>
        <a:srgbClr val="0050B5"/>
      </a:hlink>
      <a:folHlink>
        <a:srgbClr val="00B0B9"/>
      </a:folHlink>
    </a:clrScheme>
    <a:fontScheme name="Fluenc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uence_2020_Theme" id="{2B7689FC-FC3B-4557-8FA2-156B4C8E6A62}" vid="{CC74D5C3-CA0A-48C6-816E-3D5CFB7F9DB6}"/>
    </a:ext>
  </a:extLst>
</a:theme>
</file>

<file path=ppt/theme/theme3.xml><?xml version="1.0" encoding="utf-8"?>
<a:theme xmlns:a="http://schemas.openxmlformats.org/drawingml/2006/main" name="Background Layout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ly 2020 Efficacy Statistics" id="{76B875AC-AC31-4AAC-826F-509DBE376976}" vid="{DB3AB870-F700-4B31-B385-0BE7A848AA48}"/>
    </a:ext>
  </a:extLst>
</a:theme>
</file>

<file path=ppt/theme/theme4.xml><?xml version="1.0" encoding="utf-8"?>
<a:theme xmlns:a="http://schemas.openxmlformats.org/drawingml/2006/main" name="2021 Smart Wires Presentation Template">
  <a:themeElements>
    <a:clrScheme name="Smart Wires Presentation">
      <a:dk1>
        <a:sysClr val="windowText" lastClr="000000"/>
      </a:dk1>
      <a:lt1>
        <a:sysClr val="window" lastClr="FFFFFF"/>
      </a:lt1>
      <a:dk2>
        <a:srgbClr val="EB3300"/>
      </a:dk2>
      <a:lt2>
        <a:srgbClr val="E7E6E6"/>
      </a:lt2>
      <a:accent1>
        <a:srgbClr val="EB3300"/>
      </a:accent1>
      <a:accent2>
        <a:srgbClr val="F39379"/>
      </a:accent2>
      <a:accent3>
        <a:srgbClr val="8497B0"/>
      </a:accent3>
      <a:accent4>
        <a:srgbClr val="44546A"/>
      </a:accent4>
      <a:accent5>
        <a:srgbClr val="B4C7E7"/>
      </a:accent5>
      <a:accent6>
        <a:srgbClr val="2F559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A89BC0D-71F7-4EE3-81EE-923EF32D7CEA}" vid="{773B1108-FCC7-4CA9-A0C5-385A72FE76A2}"/>
    </a:ext>
  </a:extLst>
</a:theme>
</file>

<file path=ppt/theme/theme5.xml><?xml version="1.0" encoding="utf-8"?>
<a:theme xmlns:a="http://schemas.openxmlformats.org/drawingml/2006/main" name="Transi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a:themeElements>
    <a:clrScheme name="Ampacimo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7CBAC"/>
      </a:accent4>
      <a:accent5>
        <a:srgbClr val="9CC3E5"/>
      </a:accent5>
      <a:accent6>
        <a:srgbClr val="1F3864"/>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g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ackground Layout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ly 2020 Efficacy Statistics" id="{76B875AC-AC31-4AAC-826F-509DBE376976}" vid="{DB3AB870-F700-4B31-B385-0BE7A848AA48}"/>
    </a:ext>
  </a:extLst>
</a:theme>
</file>

<file path=ppt/theme/theme9.xml><?xml version="1.0" encoding="utf-8"?>
<a:theme xmlns:a="http://schemas.openxmlformats.org/drawingml/2006/main" name="6_ENTSO-E Cover">
  <a:themeElements>
    <a:clrScheme name="ENTSO-E Colors">
      <a:dk1>
        <a:srgbClr val="000000"/>
      </a:dk1>
      <a:lt1>
        <a:srgbClr val="FFFFFF"/>
      </a:lt1>
      <a:dk2>
        <a:srgbClr val="3200FF"/>
      </a:dk2>
      <a:lt2>
        <a:srgbClr val="E7E6E6"/>
      </a:lt2>
      <a:accent1>
        <a:srgbClr val="3200FF"/>
      </a:accent1>
      <a:accent2>
        <a:srgbClr val="FF4B00"/>
      </a:accent2>
      <a:accent3>
        <a:srgbClr val="EBE5FF"/>
      </a:accent3>
      <a:accent4>
        <a:srgbClr val="FFBE00"/>
      </a:accent4>
      <a:accent5>
        <a:srgbClr val="CC99FF"/>
      </a:accent5>
      <a:accent6>
        <a:srgbClr val="00F032"/>
      </a:accent6>
      <a:hlink>
        <a:srgbClr val="3200FF"/>
      </a:hlink>
      <a:folHlink>
        <a:srgbClr val="FF4B00"/>
      </a:folHlink>
    </a:clrScheme>
    <a:fontScheme name="Lato">
      <a:majorFont>
        <a:latin typeface="Lato"/>
        <a:ea typeface=""/>
        <a:cs typeface=""/>
      </a:majorFont>
      <a:minorFont>
        <a:latin typeface="Lato"/>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bIns="0">
        <a:noAutofit/>
      </a:bodyPr>
      <a:lstStyle>
        <a:defPPr algn="l">
          <a:defRPr sz="1900" u="sng" dirty="0">
            <a:ln>
              <a:noFill/>
            </a:ln>
            <a:solidFill>
              <a:schemeClr val="accent1"/>
            </a:solidFill>
            <a:latin typeface="Lato" panose="020F0502020204030203" pitchFamily="34" charset="77"/>
          </a:defRPr>
        </a:defPPr>
      </a:lstStyle>
    </a:txDef>
  </a:objectDefaults>
  <a:extraClrSchemeLst/>
  <a:extLst>
    <a:ext uri="{05A4C25C-085E-4340-85A3-A5531E510DB2}">
      <thm15:themeFamily xmlns:thm15="http://schemas.microsoft.com/office/thememl/2012/main" name="T" id="{A332D4F9-4554-B242-82DB-7555EA96DF2A}" vid="{79BC814D-BF1C-6341-B094-CEAED929F6C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44DFA8E48E44A89AF49F5C652355C" ma:contentTypeVersion="17" ma:contentTypeDescription="Create a new document." ma:contentTypeScope="" ma:versionID="14919f2c8c2dd9bdf68b3f41e63886fd">
  <xsd:schema xmlns:xsd="http://www.w3.org/2001/XMLSchema" xmlns:xs="http://www.w3.org/2001/XMLSchema" xmlns:p="http://schemas.microsoft.com/office/2006/metadata/properties" xmlns:ns2="4f6555bf-508a-4e50-85af-3d3e5d3296b9" xmlns:ns3="6028919f-68e4-4eda-b662-641511268481" targetNamespace="http://schemas.microsoft.com/office/2006/metadata/properties" ma:root="true" ma:fieldsID="d37eb0ec5cc08408a2f7152826ee2f18" ns2:_="" ns3:_="">
    <xsd:import namespace="4f6555bf-508a-4e50-85af-3d3e5d3296b9"/>
    <xsd:import namespace="6028919f-68e4-4eda-b662-641511268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element ref="ns2:Potentialinter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6555bf-508a-4e50-85af-3d3e5d329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Potentialintern" ma:index="21" nillable="true" ma:displayName="Potential intern" ma:default="0" ma:format="Dropdown" ma:internalName="Potentialintern">
      <xsd:simpleType>
        <xsd:restriction base="dms:Boolea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4c37f5b-ba52-46b1-abd8-3389e3d0d0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28919f-68e4-4eda-b662-641511268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9a04943-d803-4471-a6c2-a42d1e110730}" ma:internalName="TaxCatchAll" ma:showField="CatchAllData" ma:web="6028919f-68e4-4eda-b662-6415112684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tentialintern xmlns="4f6555bf-508a-4e50-85af-3d3e5d3296b9">false</Potentialintern>
    <TaxCatchAll xmlns="6028919f-68e4-4eda-b662-641511268481" xsi:nil="true"/>
    <lcf76f155ced4ddcb4097134ff3c332f xmlns="4f6555bf-508a-4e50-85af-3d3e5d3296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132585-AB3F-4A19-B794-F0B0D4AC7F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6555bf-508a-4e50-85af-3d3e5d3296b9"/>
    <ds:schemaRef ds:uri="6028919f-68e4-4eda-b662-641511268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9AB646-99D1-4F7D-8C09-446DC805AA13}">
  <ds:schemaRefs>
    <ds:schemaRef ds:uri="http://schemas.microsoft.com/sharepoint/v3/contenttype/forms"/>
  </ds:schemaRefs>
</ds:datastoreItem>
</file>

<file path=customXml/itemProps3.xml><?xml version="1.0" encoding="utf-8"?>
<ds:datastoreItem xmlns:ds="http://schemas.openxmlformats.org/officeDocument/2006/customXml" ds:itemID="{58B8B757-FB97-4A3A-A049-FB668C537E25}">
  <ds:schemaRefs>
    <ds:schemaRef ds:uri="http://purl.org/dc/elements/1.1/"/>
    <ds:schemaRef ds:uri="http://schemas.microsoft.com/office/2006/metadata/properties"/>
    <ds:schemaRef ds:uri="4f6555bf-508a-4e50-85af-3d3e5d3296b9"/>
    <ds:schemaRef ds:uri="http://purl.org/dc/terms/"/>
    <ds:schemaRef ds:uri="http://schemas.microsoft.com/office/2006/documentManagement/types"/>
    <ds:schemaRef ds:uri="6028919f-68e4-4eda-b662-64151126848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currENT</Template>
  <TotalTime>381</TotalTime>
  <Words>4773</Words>
  <Application>Microsoft Office PowerPoint</Application>
  <PresentationFormat>Widescreen</PresentationFormat>
  <Paragraphs>500</Paragraphs>
  <Slides>53</Slides>
  <Notes>22</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53</vt:i4>
      </vt:variant>
    </vt:vector>
  </HeadingPairs>
  <TitlesOfParts>
    <vt:vector size="82" baseType="lpstr">
      <vt:lpstr>Arial</vt:lpstr>
      <vt:lpstr>Arial Black</vt:lpstr>
      <vt:lpstr>Arial Narrow</vt:lpstr>
      <vt:lpstr>Calibri</vt:lpstr>
      <vt:lpstr>Calibri Light</vt:lpstr>
      <vt:lpstr>Century Gothic</vt:lpstr>
      <vt:lpstr>Goudy Stout</vt:lpstr>
      <vt:lpstr>Lato</vt:lpstr>
      <vt:lpstr>Lato Light</vt:lpstr>
      <vt:lpstr>Open Sans</vt:lpstr>
      <vt:lpstr>Open Sans Light</vt:lpstr>
      <vt:lpstr>Open Sans Semibold</vt:lpstr>
      <vt:lpstr>Segoe UI</vt:lpstr>
      <vt:lpstr>System Font Regular</vt:lpstr>
      <vt:lpstr>Trebuchet MS</vt:lpstr>
      <vt:lpstr>currENT</vt:lpstr>
      <vt:lpstr>Fluence_2020_Theme</vt:lpstr>
      <vt:lpstr>Background Layout 1</vt:lpstr>
      <vt:lpstr>2021 Smart Wires Presentation Template</vt:lpstr>
      <vt:lpstr>Transition 1</vt:lpstr>
      <vt:lpstr>Content</vt:lpstr>
      <vt:lpstr>Page 1</vt:lpstr>
      <vt:lpstr>Background Layout 1</vt:lpstr>
      <vt:lpstr>6_ENTSO-E Cover</vt:lpstr>
      <vt:lpstr>6_ENTSO-E Cover</vt:lpstr>
      <vt:lpstr>6_ENTSO-E Cover</vt:lpstr>
      <vt:lpstr>6_ENTSO-E Cover</vt:lpstr>
      <vt:lpstr>5_ENTSO-E Cover</vt:lpstr>
      <vt:lpstr>1_ENTSO-E section divider</vt:lpstr>
      <vt:lpstr>PowerPoint Presentation</vt:lpstr>
      <vt:lpstr>Agenda</vt:lpstr>
      <vt:lpstr>PowerPoint Presentation</vt:lpstr>
      <vt:lpstr>currENT Europe is the voice of Europe’s innovative grid technology companies</vt:lpstr>
      <vt:lpstr>Innovative Grid Technologies </vt:lpstr>
      <vt:lpstr>Consentec: Innovative Grid Technologies can save 90% of redispatching costs in 2030</vt:lpstr>
      <vt:lpstr>ENTSO-E Winter outlook 2022/2023 – More critical situation than previous winters</vt:lpstr>
      <vt:lpstr>Supply-demand gap for winter 2023</vt:lpstr>
      <vt:lpstr>Additional actions required to fill the gap</vt:lpstr>
      <vt:lpstr>How to get more electricity through the existing lines quickly?</vt:lpstr>
      <vt:lpstr>Rapid deployment of new solutions 2022-24: everything  has been said
</vt:lpstr>
      <vt:lpstr>PowerPoint Presentation</vt:lpstr>
      <vt:lpstr>PowerPoint Presentation</vt:lpstr>
      <vt:lpstr>Dynamic Line Rating Use Cases</vt:lpstr>
      <vt:lpstr>Why does grid operator use DLR?</vt:lpstr>
      <vt:lpstr>What can you expect?</vt:lpstr>
      <vt:lpstr>Benefits of use cases</vt:lpstr>
      <vt:lpstr>Benefits of use cases</vt:lpstr>
      <vt:lpstr>Reduce congestion management costs</vt:lpstr>
      <vt:lpstr>Thank you !</vt:lpstr>
      <vt:lpstr>PowerPoint Presentation</vt:lpstr>
      <vt:lpstr>CurrENT Webinar – NOVA  Use Case - Reinforcement</vt:lpstr>
      <vt:lpstr>PowerPoint Presentation</vt:lpstr>
      <vt:lpstr>Conductor Evolution</vt:lpstr>
      <vt:lpstr>How Advanced Conductors Work.</vt:lpstr>
      <vt:lpstr> </vt:lpstr>
      <vt:lpstr> </vt:lpstr>
      <vt:lpstr>Use Case –  Elia’s Justification For Advanced Conductors on MMVE</vt:lpstr>
      <vt:lpstr>PowerPoint Presentation</vt:lpstr>
      <vt:lpstr>PowerPoint Presentation</vt:lpstr>
      <vt:lpstr> currENT webinar Smart Wires case study: National Grid</vt:lpstr>
      <vt:lpstr>Introduction to Smart Wires</vt:lpstr>
      <vt:lpstr>Case Study: What is the GB Context?</vt:lpstr>
      <vt:lpstr>SmartValveTM - Key attributes of modular power flow control</vt:lpstr>
      <vt:lpstr>Case Study: What was the problem?</vt:lpstr>
      <vt:lpstr>Case Study: What was the solution?</vt:lpstr>
      <vt:lpstr>Stage 1 at Harker 275KV substation</vt:lpstr>
      <vt:lpstr>Stage 2 accommodated without increasing installation footprint</vt:lpstr>
      <vt:lpstr>PowerPoint Presentation</vt:lpstr>
      <vt:lpstr>PowerPoint Presentation</vt:lpstr>
      <vt:lpstr>Enabling the Grid 2.0 through next generation energy storage </vt:lpstr>
      <vt:lpstr>PowerPoint Presentation</vt:lpstr>
      <vt:lpstr>PowerPoint Presentation</vt:lpstr>
      <vt:lpstr>Gridbooster concept of reactive/curative grid operation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Europe</dc:title>
  <dc:creator>Grace McLoughlin</dc:creator>
  <cp:lastModifiedBy>Jurgen Volkov</cp:lastModifiedBy>
  <cp:revision>296</cp:revision>
  <dcterms:created xsi:type="dcterms:W3CDTF">2020-10-12T16:25:25Z</dcterms:created>
  <dcterms:modified xsi:type="dcterms:W3CDTF">2022-12-15T11:57:54Z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0x010100D9844DFA8E48E44A89AF49F5C652355C</vt:lpwstr>
  </property>
  <property fmtid="{D5CDD505-2E9C-101B-9397-08002B2CF9AE}" pid="3" name="MediaServiceImageTags">
    <vt:lpwstr/>
  </property>
</Properties>
</file>